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7"/>
  </p:notesMasterIdLst>
  <p:sldIdLst>
    <p:sldId id="256" r:id="rId2"/>
    <p:sldId id="262" r:id="rId3"/>
    <p:sldId id="263" r:id="rId4"/>
    <p:sldId id="264" r:id="rId5"/>
    <p:sldId id="265" r:id="rId6"/>
    <p:sldId id="266" r:id="rId7"/>
    <p:sldId id="257" r:id="rId8"/>
    <p:sldId id="258" r:id="rId9"/>
    <p:sldId id="259" r:id="rId10"/>
    <p:sldId id="260" r:id="rId11"/>
    <p:sldId id="261"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93EF1F-EA9F-485D-B076-B24515F55F8B}" v="10" dt="2024-12-03T22:56:02.4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0" d="100"/>
          <a:sy n="90" d="100"/>
        </p:scale>
        <p:origin x="398" y="67"/>
      </p:cViewPr>
      <p:guideLst/>
    </p:cSldViewPr>
  </p:slideViewPr>
  <p:notesTextViewPr>
    <p:cViewPr>
      <p:scale>
        <a:sx n="1" d="1"/>
        <a:sy n="1" d="1"/>
      </p:scale>
      <p:origin x="0" y="-2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vier Reyes Hernandez" userId="145166de8e00c492" providerId="LiveId" clId="{DF93EF1F-EA9F-485D-B076-B24515F55F8B}"/>
    <pc:docChg chg="undo redo custSel addSld modSld modMainMaster">
      <pc:chgData name="Javier Reyes Hernandez" userId="145166de8e00c492" providerId="LiveId" clId="{DF93EF1F-EA9F-485D-B076-B24515F55F8B}" dt="2024-12-03T23:39:33.808" v="388"/>
      <pc:docMkLst>
        <pc:docMk/>
      </pc:docMkLst>
      <pc:sldChg chg="addSp delSp modSp mod setBg addAnim delAnim delDesignElem modNotesTx">
        <pc:chgData name="Javier Reyes Hernandez" userId="145166de8e00c492" providerId="LiveId" clId="{DF93EF1F-EA9F-485D-B076-B24515F55F8B}" dt="2024-12-03T23:39:33.808" v="388"/>
        <pc:sldMkLst>
          <pc:docMk/>
          <pc:sldMk cId="200994534" sldId="256"/>
        </pc:sldMkLst>
        <pc:spChg chg="mod">
          <ac:chgData name="Javier Reyes Hernandez" userId="145166de8e00c492" providerId="LiveId" clId="{DF93EF1F-EA9F-485D-B076-B24515F55F8B}" dt="2024-12-03T22:45:20.300" v="98" actId="26606"/>
          <ac:spMkLst>
            <pc:docMk/>
            <pc:sldMk cId="200994534" sldId="256"/>
            <ac:spMk id="2" creationId="{064723B4-C1DC-B2A1-5656-58B71F3AFA71}"/>
          </ac:spMkLst>
        </pc:spChg>
        <pc:spChg chg="mod">
          <ac:chgData name="Javier Reyes Hernandez" userId="145166de8e00c492" providerId="LiveId" clId="{DF93EF1F-EA9F-485D-B076-B24515F55F8B}" dt="2024-12-03T22:45:20.300" v="98" actId="26606"/>
          <ac:spMkLst>
            <pc:docMk/>
            <pc:sldMk cId="200994534" sldId="256"/>
            <ac:spMk id="3" creationId="{5E31E0B5-37CC-6427-B446-EC4B80E4F507}"/>
          </ac:spMkLst>
        </pc:spChg>
        <pc:spChg chg="add del">
          <ac:chgData name="Javier Reyes Hernandez" userId="145166de8e00c492" providerId="LiveId" clId="{DF93EF1F-EA9F-485D-B076-B24515F55F8B}" dt="2024-12-03T22:44:46.916" v="88"/>
          <ac:spMkLst>
            <pc:docMk/>
            <pc:sldMk cId="200994534" sldId="256"/>
            <ac:spMk id="8" creationId="{0E30439A-8A5B-46EC-8283-9B6B031D40D0}"/>
          </ac:spMkLst>
        </pc:spChg>
        <pc:spChg chg="add del">
          <ac:chgData name="Javier Reyes Hernandez" userId="145166de8e00c492" providerId="LiveId" clId="{DF93EF1F-EA9F-485D-B076-B24515F55F8B}" dt="2024-12-03T22:45:20.273" v="97" actId="26606"/>
          <ac:spMkLst>
            <pc:docMk/>
            <pc:sldMk cId="200994534" sldId="256"/>
            <ac:spMk id="9" creationId="{C885E190-58DD-42DD-A4A8-401E15C92A52}"/>
          </ac:spMkLst>
        </pc:spChg>
        <pc:spChg chg="add del">
          <ac:chgData name="Javier Reyes Hernandez" userId="145166de8e00c492" providerId="LiveId" clId="{DF93EF1F-EA9F-485D-B076-B24515F55F8B}" dt="2024-12-03T22:44:46.916" v="88"/>
          <ac:spMkLst>
            <pc:docMk/>
            <pc:sldMk cId="200994534" sldId="256"/>
            <ac:spMk id="10" creationId="{5CEAD642-85CF-4750-8432-7C80C901F001}"/>
          </ac:spMkLst>
        </pc:spChg>
        <pc:spChg chg="add del">
          <ac:chgData name="Javier Reyes Hernandez" userId="145166de8e00c492" providerId="LiveId" clId="{DF93EF1F-EA9F-485D-B076-B24515F55F8B}" dt="2024-12-03T22:44:46.916" v="88"/>
          <ac:spMkLst>
            <pc:docMk/>
            <pc:sldMk cId="200994534" sldId="256"/>
            <ac:spMk id="12" creationId="{FA33EEAE-15D5-4119-8C1E-89D943F911EF}"/>
          </ac:spMkLst>
        </pc:spChg>
        <pc:spChg chg="add del">
          <ac:chgData name="Javier Reyes Hernandez" userId="145166de8e00c492" providerId="LiveId" clId="{DF93EF1F-EA9F-485D-B076-B24515F55F8B}" dt="2024-12-03T22:44:46.916" v="88"/>
          <ac:spMkLst>
            <pc:docMk/>
            <pc:sldMk cId="200994534" sldId="256"/>
            <ac:spMk id="14" creationId="{730D8B3B-9B80-4025-B934-26DC7D7CD231}"/>
          </ac:spMkLst>
        </pc:spChg>
        <pc:spChg chg="add del">
          <ac:chgData name="Javier Reyes Hernandez" userId="145166de8e00c492" providerId="LiveId" clId="{DF93EF1F-EA9F-485D-B076-B24515F55F8B}" dt="2024-12-03T22:44:46.916" v="88"/>
          <ac:spMkLst>
            <pc:docMk/>
            <pc:sldMk cId="200994534" sldId="256"/>
            <ac:spMk id="16" creationId="{B5A1B09C-1565-46F8-B70F-621C5EB48A09}"/>
          </ac:spMkLst>
        </pc:spChg>
        <pc:spChg chg="add del">
          <ac:chgData name="Javier Reyes Hernandez" userId="145166de8e00c492" providerId="LiveId" clId="{DF93EF1F-EA9F-485D-B076-B24515F55F8B}" dt="2024-12-03T22:44:46.916" v="88"/>
          <ac:spMkLst>
            <pc:docMk/>
            <pc:sldMk cId="200994534" sldId="256"/>
            <ac:spMk id="18" creationId="{8C516CC8-80AC-446C-A56E-9F54B7210402}"/>
          </ac:spMkLst>
        </pc:spChg>
        <pc:spChg chg="add del">
          <ac:chgData name="Javier Reyes Hernandez" userId="145166de8e00c492" providerId="LiveId" clId="{DF93EF1F-EA9F-485D-B076-B24515F55F8B}" dt="2024-12-03T22:44:46.916" v="88"/>
          <ac:spMkLst>
            <pc:docMk/>
            <pc:sldMk cId="200994534" sldId="256"/>
            <ac:spMk id="20" creationId="{53947E58-F088-49F1-A3D1-DEA690192E84}"/>
          </ac:spMkLst>
        </pc:spChg>
        <pc:picChg chg="add del">
          <ac:chgData name="Javier Reyes Hernandez" userId="145166de8e00c492" providerId="LiveId" clId="{DF93EF1F-EA9F-485D-B076-B24515F55F8B}" dt="2024-12-03T22:45:20.273" v="97" actId="26606"/>
          <ac:picMkLst>
            <pc:docMk/>
            <pc:sldMk cId="200994534" sldId="256"/>
            <ac:picMk id="5" creationId="{7682CEF8-EAC5-7729-FA2C-1FA21FFF3DD3}"/>
          </ac:picMkLst>
        </pc:picChg>
        <pc:picChg chg="add">
          <ac:chgData name="Javier Reyes Hernandez" userId="145166de8e00c492" providerId="LiveId" clId="{DF93EF1F-EA9F-485D-B076-B24515F55F8B}" dt="2024-12-03T22:45:20.300" v="98" actId="26606"/>
          <ac:picMkLst>
            <pc:docMk/>
            <pc:sldMk cId="200994534" sldId="256"/>
            <ac:picMk id="11" creationId="{03686B73-72E8-98A7-3C08-17760C76B396}"/>
          </ac:picMkLst>
        </pc:picChg>
      </pc:sldChg>
      <pc:sldChg chg="addSp delSp modSp mod setBg setClrOvrMap delDesignElem">
        <pc:chgData name="Javier Reyes Hernandez" userId="145166de8e00c492" providerId="LiveId" clId="{DF93EF1F-EA9F-485D-B076-B24515F55F8B}" dt="2024-12-03T22:56:27.144" v="206" actId="403"/>
        <pc:sldMkLst>
          <pc:docMk/>
          <pc:sldMk cId="1310157025" sldId="257"/>
        </pc:sldMkLst>
        <pc:spChg chg="mod">
          <ac:chgData name="Javier Reyes Hernandez" userId="145166de8e00c492" providerId="LiveId" clId="{DF93EF1F-EA9F-485D-B076-B24515F55F8B}" dt="2024-12-03T22:55:07.995" v="186" actId="26606"/>
          <ac:spMkLst>
            <pc:docMk/>
            <pc:sldMk cId="1310157025" sldId="257"/>
            <ac:spMk id="2" creationId="{0FB27864-424D-BFC6-672E-972A98954025}"/>
          </ac:spMkLst>
        </pc:spChg>
        <pc:spChg chg="mod ord">
          <ac:chgData name="Javier Reyes Hernandez" userId="145166de8e00c492" providerId="LiveId" clId="{DF93EF1F-EA9F-485D-B076-B24515F55F8B}" dt="2024-12-03T22:56:27.144" v="206" actId="403"/>
          <ac:spMkLst>
            <pc:docMk/>
            <pc:sldMk cId="1310157025" sldId="257"/>
            <ac:spMk id="4" creationId="{E25B5A2A-305C-B72C-311B-1DB5CA98AF96}"/>
          </ac:spMkLst>
        </pc:spChg>
        <pc:spChg chg="add">
          <ac:chgData name="Javier Reyes Hernandez" userId="145166de8e00c492" providerId="LiveId" clId="{DF93EF1F-EA9F-485D-B076-B24515F55F8B}" dt="2024-12-03T22:56:22.712" v="203" actId="26606"/>
          <ac:spMkLst>
            <pc:docMk/>
            <pc:sldMk cId="1310157025" sldId="257"/>
            <ac:spMk id="10" creationId="{4AC0CD9D-7610-4620-93B4-798CCD9AB581}"/>
          </ac:spMkLst>
        </pc:spChg>
        <pc:spChg chg="add del">
          <ac:chgData name="Javier Reyes Hernandez" userId="145166de8e00c492" providerId="LiveId" clId="{DF93EF1F-EA9F-485D-B076-B24515F55F8B}" dt="2024-12-03T22:54:12.747" v="175" actId="26606"/>
          <ac:spMkLst>
            <pc:docMk/>
            <pc:sldMk cId="1310157025" sldId="257"/>
            <ac:spMk id="15" creationId="{4AC0CD9D-7610-4620-93B4-798CCD9AB581}"/>
          </ac:spMkLst>
        </pc:spChg>
        <pc:spChg chg="add">
          <ac:chgData name="Javier Reyes Hernandez" userId="145166de8e00c492" providerId="LiveId" clId="{DF93EF1F-EA9F-485D-B076-B24515F55F8B}" dt="2024-12-03T22:56:22.712" v="203" actId="26606"/>
          <ac:spMkLst>
            <pc:docMk/>
            <pc:sldMk cId="1310157025" sldId="257"/>
            <ac:spMk id="16" creationId="{DE4D62F9-188E-4530-84C2-24BDEE4BEB82}"/>
          </ac:spMkLst>
        </pc:spChg>
        <pc:spChg chg="add">
          <ac:chgData name="Javier Reyes Hernandez" userId="145166de8e00c492" providerId="LiveId" clId="{DF93EF1F-EA9F-485D-B076-B24515F55F8B}" dt="2024-12-03T22:56:22.712" v="203" actId="26606"/>
          <ac:spMkLst>
            <pc:docMk/>
            <pc:sldMk cId="1310157025" sldId="257"/>
            <ac:spMk id="18" creationId="{B4AAD3FD-83A5-4B89-9F8F-01B8870865BE}"/>
          </ac:spMkLst>
        </pc:spChg>
        <pc:spChg chg="add">
          <ac:chgData name="Javier Reyes Hernandez" userId="145166de8e00c492" providerId="LiveId" clId="{DF93EF1F-EA9F-485D-B076-B24515F55F8B}" dt="2024-12-03T22:56:22.712" v="203" actId="26606"/>
          <ac:spMkLst>
            <pc:docMk/>
            <pc:sldMk cId="1310157025" sldId="257"/>
            <ac:spMk id="20" creationId="{61752F1D-FC0F-4103-9584-630E643CCDA6}"/>
          </ac:spMkLst>
        </pc:spChg>
        <pc:spChg chg="add del">
          <ac:chgData name="Javier Reyes Hernandez" userId="145166de8e00c492" providerId="LiveId" clId="{DF93EF1F-EA9F-485D-B076-B24515F55F8B}" dt="2024-12-03T22:54:12.747" v="175" actId="26606"/>
          <ac:spMkLst>
            <pc:docMk/>
            <pc:sldMk cId="1310157025" sldId="257"/>
            <ac:spMk id="21" creationId="{DE4D62F9-188E-4530-84C2-24BDEE4BEB82}"/>
          </ac:spMkLst>
        </pc:spChg>
        <pc:spChg chg="add">
          <ac:chgData name="Javier Reyes Hernandez" userId="145166de8e00c492" providerId="LiveId" clId="{DF93EF1F-EA9F-485D-B076-B24515F55F8B}" dt="2024-12-03T22:56:22.712" v="203" actId="26606"/>
          <ac:spMkLst>
            <pc:docMk/>
            <pc:sldMk cId="1310157025" sldId="257"/>
            <ac:spMk id="22" creationId="{70151CB7-E7DE-4917-B831-01DF9CE01306}"/>
          </ac:spMkLst>
        </pc:spChg>
        <pc:spChg chg="add del">
          <ac:chgData name="Javier Reyes Hernandez" userId="145166de8e00c492" providerId="LiveId" clId="{DF93EF1F-EA9F-485D-B076-B24515F55F8B}" dt="2024-12-03T22:54:12.747" v="175" actId="26606"/>
          <ac:spMkLst>
            <pc:docMk/>
            <pc:sldMk cId="1310157025" sldId="257"/>
            <ac:spMk id="23" creationId="{B4AAD3FD-83A5-4B89-9F8F-01B8870865BE}"/>
          </ac:spMkLst>
        </pc:spChg>
        <pc:spChg chg="add">
          <ac:chgData name="Javier Reyes Hernandez" userId="145166de8e00c492" providerId="LiveId" clId="{DF93EF1F-EA9F-485D-B076-B24515F55F8B}" dt="2024-12-03T22:56:22.712" v="203" actId="26606"/>
          <ac:spMkLst>
            <pc:docMk/>
            <pc:sldMk cId="1310157025" sldId="257"/>
            <ac:spMk id="24" creationId="{A92A1116-1C84-41DF-B803-1F7B0883EC82}"/>
          </ac:spMkLst>
        </pc:spChg>
        <pc:spChg chg="add del">
          <ac:chgData name="Javier Reyes Hernandez" userId="145166de8e00c492" providerId="LiveId" clId="{DF93EF1F-EA9F-485D-B076-B24515F55F8B}" dt="2024-12-03T22:54:12.747" v="175" actId="26606"/>
          <ac:spMkLst>
            <pc:docMk/>
            <pc:sldMk cId="1310157025" sldId="257"/>
            <ac:spMk id="25" creationId="{61752F1D-FC0F-4103-9584-630E643CCDA6}"/>
          </ac:spMkLst>
        </pc:spChg>
        <pc:spChg chg="add del">
          <ac:chgData name="Javier Reyes Hernandez" userId="145166de8e00c492" providerId="LiveId" clId="{DF93EF1F-EA9F-485D-B076-B24515F55F8B}" dt="2024-12-03T22:54:12.747" v="175" actId="26606"/>
          <ac:spMkLst>
            <pc:docMk/>
            <pc:sldMk cId="1310157025" sldId="257"/>
            <ac:spMk id="27" creationId="{70151CB7-E7DE-4917-B831-01DF9CE01306}"/>
          </ac:spMkLst>
        </pc:spChg>
        <pc:spChg chg="add del">
          <ac:chgData name="Javier Reyes Hernandez" userId="145166de8e00c492" providerId="LiveId" clId="{DF93EF1F-EA9F-485D-B076-B24515F55F8B}" dt="2024-12-03T22:54:12.747" v="175" actId="26606"/>
          <ac:spMkLst>
            <pc:docMk/>
            <pc:sldMk cId="1310157025" sldId="257"/>
            <ac:spMk id="29" creationId="{A92A1116-1C84-41DF-B803-1F7B0883EC82}"/>
          </ac:spMkLst>
        </pc:spChg>
        <pc:spChg chg="add del">
          <ac:chgData name="Javier Reyes Hernandez" userId="145166de8e00c492" providerId="LiveId" clId="{DF93EF1F-EA9F-485D-B076-B24515F55F8B}" dt="2024-12-03T22:55:07.995" v="186" actId="26606"/>
          <ac:spMkLst>
            <pc:docMk/>
            <pc:sldMk cId="1310157025" sldId="257"/>
            <ac:spMk id="33" creationId="{4AC0CD9D-7610-4620-93B4-798CCD9AB581}"/>
          </ac:spMkLst>
        </pc:spChg>
        <pc:spChg chg="add del">
          <ac:chgData name="Javier Reyes Hernandez" userId="145166de8e00c492" providerId="LiveId" clId="{DF93EF1F-EA9F-485D-B076-B24515F55F8B}" dt="2024-12-03T22:55:07.995" v="186" actId="26606"/>
          <ac:spMkLst>
            <pc:docMk/>
            <pc:sldMk cId="1310157025" sldId="257"/>
            <ac:spMk id="36" creationId="{DE4D62F9-188E-4530-84C2-24BDEE4BEB82}"/>
          </ac:spMkLst>
        </pc:spChg>
        <pc:spChg chg="add del">
          <ac:chgData name="Javier Reyes Hernandez" userId="145166de8e00c492" providerId="LiveId" clId="{DF93EF1F-EA9F-485D-B076-B24515F55F8B}" dt="2024-12-03T22:55:07.995" v="186" actId="26606"/>
          <ac:spMkLst>
            <pc:docMk/>
            <pc:sldMk cId="1310157025" sldId="257"/>
            <ac:spMk id="37" creationId="{EE4E366E-272A-409E-840F-9A6A64A9E3FF}"/>
          </ac:spMkLst>
        </pc:spChg>
        <pc:spChg chg="add del">
          <ac:chgData name="Javier Reyes Hernandez" userId="145166de8e00c492" providerId="LiveId" clId="{DF93EF1F-EA9F-485D-B076-B24515F55F8B}" dt="2024-12-03T22:55:07.995" v="186" actId="26606"/>
          <ac:spMkLst>
            <pc:docMk/>
            <pc:sldMk cId="1310157025" sldId="257"/>
            <ac:spMk id="38" creationId="{A721560C-E4AB-4287-A29C-3F6916794CB9}"/>
          </ac:spMkLst>
        </pc:spChg>
        <pc:spChg chg="add del">
          <ac:chgData name="Javier Reyes Hernandez" userId="145166de8e00c492" providerId="LiveId" clId="{DF93EF1F-EA9F-485D-B076-B24515F55F8B}" dt="2024-12-03T22:55:07.995" v="186" actId="26606"/>
          <ac:spMkLst>
            <pc:docMk/>
            <pc:sldMk cId="1310157025" sldId="257"/>
            <ac:spMk id="39" creationId="{DF6CFF07-D953-4F9C-9A0E-E0A6AACB6158}"/>
          </ac:spMkLst>
        </pc:spChg>
        <pc:spChg chg="add del">
          <ac:chgData name="Javier Reyes Hernandez" userId="145166de8e00c492" providerId="LiveId" clId="{DF93EF1F-EA9F-485D-B076-B24515F55F8B}" dt="2024-12-03T22:55:07.995" v="186" actId="26606"/>
          <ac:spMkLst>
            <pc:docMk/>
            <pc:sldMk cId="1310157025" sldId="257"/>
            <ac:spMk id="40" creationId="{DAA4FEEE-0B5F-41BF-825D-60F9FB089568}"/>
          </ac:spMkLst>
        </pc:spChg>
        <pc:spChg chg="add del">
          <ac:chgData name="Javier Reyes Hernandez" userId="145166de8e00c492" providerId="LiveId" clId="{DF93EF1F-EA9F-485D-B076-B24515F55F8B}" dt="2024-12-03T22:55:07.978" v="185" actId="26606"/>
          <ac:spMkLst>
            <pc:docMk/>
            <pc:sldMk cId="1310157025" sldId="257"/>
            <ac:spMk id="49" creationId="{4AC0CD9D-7610-4620-93B4-798CCD9AB581}"/>
          </ac:spMkLst>
        </pc:spChg>
        <pc:spChg chg="add del">
          <ac:chgData name="Javier Reyes Hernandez" userId="145166de8e00c492" providerId="LiveId" clId="{DF93EF1F-EA9F-485D-B076-B24515F55F8B}" dt="2024-12-03T22:55:07.978" v="185" actId="26606"/>
          <ac:spMkLst>
            <pc:docMk/>
            <pc:sldMk cId="1310157025" sldId="257"/>
            <ac:spMk id="55" creationId="{DE4D62F9-188E-4530-84C2-24BDEE4BEB82}"/>
          </ac:spMkLst>
        </pc:spChg>
        <pc:spChg chg="add del">
          <ac:chgData name="Javier Reyes Hernandez" userId="145166de8e00c492" providerId="LiveId" clId="{DF93EF1F-EA9F-485D-B076-B24515F55F8B}" dt="2024-12-03T22:55:07.978" v="185" actId="26606"/>
          <ac:spMkLst>
            <pc:docMk/>
            <pc:sldMk cId="1310157025" sldId="257"/>
            <ac:spMk id="57" creationId="{EE4E366E-272A-409E-840F-9A6A64A9E3FF}"/>
          </ac:spMkLst>
        </pc:spChg>
        <pc:spChg chg="add del">
          <ac:chgData name="Javier Reyes Hernandez" userId="145166de8e00c492" providerId="LiveId" clId="{DF93EF1F-EA9F-485D-B076-B24515F55F8B}" dt="2024-12-03T22:55:07.978" v="185" actId="26606"/>
          <ac:spMkLst>
            <pc:docMk/>
            <pc:sldMk cId="1310157025" sldId="257"/>
            <ac:spMk id="59" creationId="{A721560C-E4AB-4287-A29C-3F6916794CB9}"/>
          </ac:spMkLst>
        </pc:spChg>
        <pc:spChg chg="add del">
          <ac:chgData name="Javier Reyes Hernandez" userId="145166de8e00c492" providerId="LiveId" clId="{DF93EF1F-EA9F-485D-B076-B24515F55F8B}" dt="2024-12-03T22:55:07.978" v="185" actId="26606"/>
          <ac:spMkLst>
            <pc:docMk/>
            <pc:sldMk cId="1310157025" sldId="257"/>
            <ac:spMk id="61" creationId="{DF6CFF07-D953-4F9C-9A0E-E0A6AACB6158}"/>
          </ac:spMkLst>
        </pc:spChg>
        <pc:spChg chg="add del">
          <ac:chgData name="Javier Reyes Hernandez" userId="145166de8e00c492" providerId="LiveId" clId="{DF93EF1F-EA9F-485D-B076-B24515F55F8B}" dt="2024-12-03T22:55:07.978" v="185" actId="26606"/>
          <ac:spMkLst>
            <pc:docMk/>
            <pc:sldMk cId="1310157025" sldId="257"/>
            <ac:spMk id="63" creationId="{DAA4FEEE-0B5F-41BF-825D-60F9FB089568}"/>
          </ac:spMkLst>
        </pc:spChg>
        <pc:spChg chg="add del">
          <ac:chgData name="Javier Reyes Hernandez" userId="145166de8e00c492" providerId="LiveId" clId="{DF93EF1F-EA9F-485D-B076-B24515F55F8B}" dt="2024-12-03T22:56:02.440" v="200"/>
          <ac:spMkLst>
            <pc:docMk/>
            <pc:sldMk cId="1310157025" sldId="257"/>
            <ac:spMk id="67" creationId="{4AC0CD9D-7610-4620-93B4-798CCD9AB581}"/>
          </ac:spMkLst>
        </pc:spChg>
        <pc:spChg chg="add del">
          <ac:chgData name="Javier Reyes Hernandez" userId="145166de8e00c492" providerId="LiveId" clId="{DF93EF1F-EA9F-485D-B076-B24515F55F8B}" dt="2024-12-03T22:56:02.440" v="200"/>
          <ac:spMkLst>
            <pc:docMk/>
            <pc:sldMk cId="1310157025" sldId="257"/>
            <ac:spMk id="70" creationId="{DE4D62F9-188E-4530-84C2-24BDEE4BEB82}"/>
          </ac:spMkLst>
        </pc:spChg>
        <pc:spChg chg="add del">
          <ac:chgData name="Javier Reyes Hernandez" userId="145166de8e00c492" providerId="LiveId" clId="{DF93EF1F-EA9F-485D-B076-B24515F55F8B}" dt="2024-12-03T22:56:02.440" v="200"/>
          <ac:spMkLst>
            <pc:docMk/>
            <pc:sldMk cId="1310157025" sldId="257"/>
            <ac:spMk id="71" creationId="{B4AAD3FD-83A5-4B89-9F8F-01B8870865BE}"/>
          </ac:spMkLst>
        </pc:spChg>
        <pc:spChg chg="add del">
          <ac:chgData name="Javier Reyes Hernandez" userId="145166de8e00c492" providerId="LiveId" clId="{DF93EF1F-EA9F-485D-B076-B24515F55F8B}" dt="2024-12-03T22:56:02.440" v="200"/>
          <ac:spMkLst>
            <pc:docMk/>
            <pc:sldMk cId="1310157025" sldId="257"/>
            <ac:spMk id="72" creationId="{61752F1D-FC0F-4103-9584-630E643CCDA6}"/>
          </ac:spMkLst>
        </pc:spChg>
        <pc:spChg chg="add del">
          <ac:chgData name="Javier Reyes Hernandez" userId="145166de8e00c492" providerId="LiveId" clId="{DF93EF1F-EA9F-485D-B076-B24515F55F8B}" dt="2024-12-03T22:56:02.440" v="200"/>
          <ac:spMkLst>
            <pc:docMk/>
            <pc:sldMk cId="1310157025" sldId="257"/>
            <ac:spMk id="73" creationId="{70151CB7-E7DE-4917-B831-01DF9CE01306}"/>
          </ac:spMkLst>
        </pc:spChg>
        <pc:spChg chg="add del">
          <ac:chgData name="Javier Reyes Hernandez" userId="145166de8e00c492" providerId="LiveId" clId="{DF93EF1F-EA9F-485D-B076-B24515F55F8B}" dt="2024-12-03T22:56:02.440" v="200"/>
          <ac:spMkLst>
            <pc:docMk/>
            <pc:sldMk cId="1310157025" sldId="257"/>
            <ac:spMk id="74" creationId="{A92A1116-1C84-41DF-B803-1F7B0883EC82}"/>
          </ac:spMkLst>
        </pc:spChg>
        <pc:picChg chg="mod">
          <ac:chgData name="Javier Reyes Hernandez" userId="145166de8e00c492" providerId="LiveId" clId="{DF93EF1F-EA9F-485D-B076-B24515F55F8B}" dt="2024-12-03T22:55:07.995" v="186" actId="26606"/>
          <ac:picMkLst>
            <pc:docMk/>
            <pc:sldMk cId="1310157025" sldId="257"/>
            <ac:picMk id="6" creationId="{CBA31405-12C5-85E2-80DD-BC103E666F57}"/>
          </ac:picMkLst>
        </pc:picChg>
        <pc:picChg chg="add">
          <ac:chgData name="Javier Reyes Hernandez" userId="145166de8e00c492" providerId="LiveId" clId="{DF93EF1F-EA9F-485D-B076-B24515F55F8B}" dt="2024-12-03T22:56:22.712" v="203" actId="26606"/>
          <ac:picMkLst>
            <pc:docMk/>
            <pc:sldMk cId="1310157025" sldId="257"/>
            <ac:picMk id="8" creationId="{41B68C77-138E-4BF7-A276-BD0C78A4219F}"/>
          </ac:picMkLst>
        </pc:picChg>
        <pc:picChg chg="add">
          <ac:chgData name="Javier Reyes Hernandez" userId="145166de8e00c492" providerId="LiveId" clId="{DF93EF1F-EA9F-485D-B076-B24515F55F8B}" dt="2024-12-03T22:56:22.712" v="203" actId="26606"/>
          <ac:picMkLst>
            <pc:docMk/>
            <pc:sldMk cId="1310157025" sldId="257"/>
            <ac:picMk id="9" creationId="{7C268552-D473-46ED-B1B8-422042C4DEF1}"/>
          </ac:picMkLst>
        </pc:picChg>
        <pc:picChg chg="add del">
          <ac:chgData name="Javier Reyes Hernandez" userId="145166de8e00c492" providerId="LiveId" clId="{DF93EF1F-EA9F-485D-B076-B24515F55F8B}" dt="2024-12-03T22:54:12.747" v="175" actId="26606"/>
          <ac:picMkLst>
            <pc:docMk/>
            <pc:sldMk cId="1310157025" sldId="257"/>
            <ac:picMk id="11" creationId="{41B68C77-138E-4BF7-A276-BD0C78A4219F}"/>
          </ac:picMkLst>
        </pc:picChg>
        <pc:picChg chg="add">
          <ac:chgData name="Javier Reyes Hernandez" userId="145166de8e00c492" providerId="LiveId" clId="{DF93EF1F-EA9F-485D-B076-B24515F55F8B}" dt="2024-12-03T22:56:22.712" v="203" actId="26606"/>
          <ac:picMkLst>
            <pc:docMk/>
            <pc:sldMk cId="1310157025" sldId="257"/>
            <ac:picMk id="12" creationId="{B9238B3E-24AA-439A-B527-6C5DF6D72145}"/>
          </ac:picMkLst>
        </pc:picChg>
        <pc:picChg chg="add del">
          <ac:chgData name="Javier Reyes Hernandez" userId="145166de8e00c492" providerId="LiveId" clId="{DF93EF1F-EA9F-485D-B076-B24515F55F8B}" dt="2024-12-03T22:54:12.747" v="175" actId="26606"/>
          <ac:picMkLst>
            <pc:docMk/>
            <pc:sldMk cId="1310157025" sldId="257"/>
            <ac:picMk id="13" creationId="{7C268552-D473-46ED-B1B8-422042C4DEF1}"/>
          </ac:picMkLst>
        </pc:picChg>
        <pc:picChg chg="add">
          <ac:chgData name="Javier Reyes Hernandez" userId="145166de8e00c492" providerId="LiveId" clId="{DF93EF1F-EA9F-485D-B076-B24515F55F8B}" dt="2024-12-03T22:56:22.712" v="203" actId="26606"/>
          <ac:picMkLst>
            <pc:docMk/>
            <pc:sldMk cId="1310157025" sldId="257"/>
            <ac:picMk id="14" creationId="{69F01145-BEA3-4CBF-AA21-10077B948CA8}"/>
          </ac:picMkLst>
        </pc:picChg>
        <pc:picChg chg="add del">
          <ac:chgData name="Javier Reyes Hernandez" userId="145166de8e00c492" providerId="LiveId" clId="{DF93EF1F-EA9F-485D-B076-B24515F55F8B}" dt="2024-12-03T22:54:12.747" v="175" actId="26606"/>
          <ac:picMkLst>
            <pc:docMk/>
            <pc:sldMk cId="1310157025" sldId="257"/>
            <ac:picMk id="17" creationId="{B9238B3E-24AA-439A-B527-6C5DF6D72145}"/>
          </ac:picMkLst>
        </pc:picChg>
        <pc:picChg chg="add del">
          <ac:chgData name="Javier Reyes Hernandez" userId="145166de8e00c492" providerId="LiveId" clId="{DF93EF1F-EA9F-485D-B076-B24515F55F8B}" dt="2024-12-03T22:54:12.747" v="175" actId="26606"/>
          <ac:picMkLst>
            <pc:docMk/>
            <pc:sldMk cId="1310157025" sldId="257"/>
            <ac:picMk id="19" creationId="{69F01145-BEA3-4CBF-AA21-10077B948CA8}"/>
          </ac:picMkLst>
        </pc:picChg>
        <pc:picChg chg="add del">
          <ac:chgData name="Javier Reyes Hernandez" userId="145166de8e00c492" providerId="LiveId" clId="{DF93EF1F-EA9F-485D-B076-B24515F55F8B}" dt="2024-12-03T22:55:07.995" v="186" actId="26606"/>
          <ac:picMkLst>
            <pc:docMk/>
            <pc:sldMk cId="1310157025" sldId="257"/>
            <ac:picMk id="31" creationId="{41B68C77-138E-4BF7-A276-BD0C78A4219F}"/>
          </ac:picMkLst>
        </pc:picChg>
        <pc:picChg chg="add del">
          <ac:chgData name="Javier Reyes Hernandez" userId="145166de8e00c492" providerId="LiveId" clId="{DF93EF1F-EA9F-485D-B076-B24515F55F8B}" dt="2024-12-03T22:55:07.995" v="186" actId="26606"/>
          <ac:picMkLst>
            <pc:docMk/>
            <pc:sldMk cId="1310157025" sldId="257"/>
            <ac:picMk id="32" creationId="{7C268552-D473-46ED-B1B8-422042C4DEF1}"/>
          </ac:picMkLst>
        </pc:picChg>
        <pc:picChg chg="add del">
          <ac:chgData name="Javier Reyes Hernandez" userId="145166de8e00c492" providerId="LiveId" clId="{DF93EF1F-EA9F-485D-B076-B24515F55F8B}" dt="2024-12-03T22:55:07.995" v="186" actId="26606"/>
          <ac:picMkLst>
            <pc:docMk/>
            <pc:sldMk cId="1310157025" sldId="257"/>
            <ac:picMk id="34" creationId="{B9238B3E-24AA-439A-B527-6C5DF6D72145}"/>
          </ac:picMkLst>
        </pc:picChg>
        <pc:picChg chg="add del">
          <ac:chgData name="Javier Reyes Hernandez" userId="145166de8e00c492" providerId="LiveId" clId="{DF93EF1F-EA9F-485D-B076-B24515F55F8B}" dt="2024-12-03T22:55:07.995" v="186" actId="26606"/>
          <ac:picMkLst>
            <pc:docMk/>
            <pc:sldMk cId="1310157025" sldId="257"/>
            <ac:picMk id="35" creationId="{69F01145-BEA3-4CBF-AA21-10077B948CA8}"/>
          </ac:picMkLst>
        </pc:picChg>
        <pc:picChg chg="add del">
          <ac:chgData name="Javier Reyes Hernandez" userId="145166de8e00c492" providerId="LiveId" clId="{DF93EF1F-EA9F-485D-B076-B24515F55F8B}" dt="2024-12-03T22:55:07.978" v="185" actId="26606"/>
          <ac:picMkLst>
            <pc:docMk/>
            <pc:sldMk cId="1310157025" sldId="257"/>
            <ac:picMk id="45" creationId="{41B68C77-138E-4BF7-A276-BD0C78A4219F}"/>
          </ac:picMkLst>
        </pc:picChg>
        <pc:picChg chg="add del">
          <ac:chgData name="Javier Reyes Hernandez" userId="145166de8e00c492" providerId="LiveId" clId="{DF93EF1F-EA9F-485D-B076-B24515F55F8B}" dt="2024-12-03T22:55:07.978" v="185" actId="26606"/>
          <ac:picMkLst>
            <pc:docMk/>
            <pc:sldMk cId="1310157025" sldId="257"/>
            <ac:picMk id="47" creationId="{7C268552-D473-46ED-B1B8-422042C4DEF1}"/>
          </ac:picMkLst>
        </pc:picChg>
        <pc:picChg chg="add del">
          <ac:chgData name="Javier Reyes Hernandez" userId="145166de8e00c492" providerId="LiveId" clId="{DF93EF1F-EA9F-485D-B076-B24515F55F8B}" dt="2024-12-03T22:55:07.978" v="185" actId="26606"/>
          <ac:picMkLst>
            <pc:docMk/>
            <pc:sldMk cId="1310157025" sldId="257"/>
            <ac:picMk id="51" creationId="{B9238B3E-24AA-439A-B527-6C5DF6D72145}"/>
          </ac:picMkLst>
        </pc:picChg>
        <pc:picChg chg="add del">
          <ac:chgData name="Javier Reyes Hernandez" userId="145166de8e00c492" providerId="LiveId" clId="{DF93EF1F-EA9F-485D-B076-B24515F55F8B}" dt="2024-12-03T22:55:07.978" v="185" actId="26606"/>
          <ac:picMkLst>
            <pc:docMk/>
            <pc:sldMk cId="1310157025" sldId="257"/>
            <ac:picMk id="53" creationId="{69F01145-BEA3-4CBF-AA21-10077B948CA8}"/>
          </ac:picMkLst>
        </pc:picChg>
        <pc:picChg chg="add del">
          <ac:chgData name="Javier Reyes Hernandez" userId="145166de8e00c492" providerId="LiveId" clId="{DF93EF1F-EA9F-485D-B076-B24515F55F8B}" dt="2024-12-03T22:56:02.440" v="200"/>
          <ac:picMkLst>
            <pc:docMk/>
            <pc:sldMk cId="1310157025" sldId="257"/>
            <ac:picMk id="65" creationId="{41B68C77-138E-4BF7-A276-BD0C78A4219F}"/>
          </ac:picMkLst>
        </pc:picChg>
        <pc:picChg chg="add del">
          <ac:chgData name="Javier Reyes Hernandez" userId="145166de8e00c492" providerId="LiveId" clId="{DF93EF1F-EA9F-485D-B076-B24515F55F8B}" dt="2024-12-03T22:56:02.440" v="200"/>
          <ac:picMkLst>
            <pc:docMk/>
            <pc:sldMk cId="1310157025" sldId="257"/>
            <ac:picMk id="66" creationId="{7C268552-D473-46ED-B1B8-422042C4DEF1}"/>
          </ac:picMkLst>
        </pc:picChg>
        <pc:picChg chg="add del">
          <ac:chgData name="Javier Reyes Hernandez" userId="145166de8e00c492" providerId="LiveId" clId="{DF93EF1F-EA9F-485D-B076-B24515F55F8B}" dt="2024-12-03T22:56:02.440" v="200"/>
          <ac:picMkLst>
            <pc:docMk/>
            <pc:sldMk cId="1310157025" sldId="257"/>
            <ac:picMk id="68" creationId="{B9238B3E-24AA-439A-B527-6C5DF6D72145}"/>
          </ac:picMkLst>
        </pc:picChg>
        <pc:picChg chg="add del">
          <ac:chgData name="Javier Reyes Hernandez" userId="145166de8e00c492" providerId="LiveId" clId="{DF93EF1F-EA9F-485D-B076-B24515F55F8B}" dt="2024-12-03T22:56:02.440" v="200"/>
          <ac:picMkLst>
            <pc:docMk/>
            <pc:sldMk cId="1310157025" sldId="257"/>
            <ac:picMk id="69" creationId="{69F01145-BEA3-4CBF-AA21-10077B948CA8}"/>
          </ac:picMkLst>
        </pc:picChg>
      </pc:sldChg>
      <pc:sldChg chg="addSp delSp modSp mod setBg delDesignElem">
        <pc:chgData name="Javier Reyes Hernandez" userId="145166de8e00c492" providerId="LiveId" clId="{DF93EF1F-EA9F-485D-B076-B24515F55F8B}" dt="2024-12-03T22:57:14.181" v="218" actId="1076"/>
        <pc:sldMkLst>
          <pc:docMk/>
          <pc:sldMk cId="1166099648" sldId="258"/>
        </pc:sldMkLst>
        <pc:spChg chg="mod">
          <ac:chgData name="Javier Reyes Hernandez" userId="145166de8e00c492" providerId="LiveId" clId="{DF93EF1F-EA9F-485D-B076-B24515F55F8B}" dt="2024-12-03T22:56:39.251" v="208" actId="14100"/>
          <ac:spMkLst>
            <pc:docMk/>
            <pc:sldMk cId="1166099648" sldId="258"/>
            <ac:spMk id="2" creationId="{BF0A2F31-6FC9-C2CA-A515-CD92215B576E}"/>
          </ac:spMkLst>
        </pc:spChg>
        <pc:spChg chg="mod">
          <ac:chgData name="Javier Reyes Hernandez" userId="145166de8e00c492" providerId="LiveId" clId="{DF93EF1F-EA9F-485D-B076-B24515F55F8B}" dt="2024-12-03T22:56:48.266" v="212" actId="27636"/>
          <ac:spMkLst>
            <pc:docMk/>
            <pc:sldMk cId="1166099648" sldId="258"/>
            <ac:spMk id="4" creationId="{704F39CC-E530-1B53-7467-084C69B9167B}"/>
          </ac:spMkLst>
        </pc:spChg>
        <pc:spChg chg="add del">
          <ac:chgData name="Javier Reyes Hernandez" userId="145166de8e00c492" providerId="LiveId" clId="{DF93EF1F-EA9F-485D-B076-B24515F55F8B}" dt="2024-12-03T22:56:02.440" v="200"/>
          <ac:spMkLst>
            <pc:docMk/>
            <pc:sldMk cId="1166099648" sldId="258"/>
            <ac:spMk id="17" creationId="{D42CF425-7213-4F89-B0FF-4C2BDDD9C680}"/>
          </ac:spMkLst>
        </pc:spChg>
        <pc:spChg chg="add del">
          <ac:chgData name="Javier Reyes Hernandez" userId="145166de8e00c492" providerId="LiveId" clId="{DF93EF1F-EA9F-485D-B076-B24515F55F8B}" dt="2024-12-03T22:56:02.440" v="200"/>
          <ac:spMkLst>
            <pc:docMk/>
            <pc:sldMk cId="1166099648" sldId="258"/>
            <ac:spMk id="23" creationId="{202A25CB-1ED1-4C87-AB49-8D3BC684D1CE}"/>
          </ac:spMkLst>
        </pc:spChg>
        <pc:spChg chg="add del">
          <ac:chgData name="Javier Reyes Hernandez" userId="145166de8e00c492" providerId="LiveId" clId="{DF93EF1F-EA9F-485D-B076-B24515F55F8B}" dt="2024-12-03T22:56:02.440" v="200"/>
          <ac:spMkLst>
            <pc:docMk/>
            <pc:sldMk cId="1166099648" sldId="258"/>
            <ac:spMk id="25" creationId="{C77F74B7-5344-4985-8463-5B8EE7030F16}"/>
          </ac:spMkLst>
        </pc:spChg>
        <pc:spChg chg="add del">
          <ac:chgData name="Javier Reyes Hernandez" userId="145166de8e00c492" providerId="LiveId" clId="{DF93EF1F-EA9F-485D-B076-B24515F55F8B}" dt="2024-12-03T22:56:02.440" v="200"/>
          <ac:spMkLst>
            <pc:docMk/>
            <pc:sldMk cId="1166099648" sldId="258"/>
            <ac:spMk id="27" creationId="{0E38218E-B21F-433A-BB44-F15DE7DC66E9}"/>
          </ac:spMkLst>
        </pc:spChg>
        <pc:spChg chg="add del">
          <ac:chgData name="Javier Reyes Hernandez" userId="145166de8e00c492" providerId="LiveId" clId="{DF93EF1F-EA9F-485D-B076-B24515F55F8B}" dt="2024-12-03T22:56:02.440" v="200"/>
          <ac:spMkLst>
            <pc:docMk/>
            <pc:sldMk cId="1166099648" sldId="258"/>
            <ac:spMk id="29" creationId="{080DD7D4-CD57-4577-ACCC-43E1C72F77B9}"/>
          </ac:spMkLst>
        </pc:spChg>
        <pc:picChg chg="mod ord">
          <ac:chgData name="Javier Reyes Hernandez" userId="145166de8e00c492" providerId="LiveId" clId="{DF93EF1F-EA9F-485D-B076-B24515F55F8B}" dt="2024-12-03T22:57:08.400" v="217" actId="1076"/>
          <ac:picMkLst>
            <pc:docMk/>
            <pc:sldMk cId="1166099648" sldId="258"/>
            <ac:picMk id="6" creationId="{BE52039B-6877-6D4E-C37E-D6C3821ECD85}"/>
          </ac:picMkLst>
        </pc:picChg>
        <pc:picChg chg="mod">
          <ac:chgData name="Javier Reyes Hernandez" userId="145166de8e00c492" providerId="LiveId" clId="{DF93EF1F-EA9F-485D-B076-B24515F55F8B}" dt="2024-12-03T22:57:14.181" v="218" actId="1076"/>
          <ac:picMkLst>
            <pc:docMk/>
            <pc:sldMk cId="1166099648" sldId="258"/>
            <ac:picMk id="8" creationId="{25EAFBC1-8CBA-E9DF-8C35-93C3969C52AF}"/>
          </ac:picMkLst>
        </pc:picChg>
        <pc:picChg chg="add del">
          <ac:chgData name="Javier Reyes Hernandez" userId="145166de8e00c492" providerId="LiveId" clId="{DF93EF1F-EA9F-485D-B076-B24515F55F8B}" dt="2024-12-03T22:56:02.440" v="200"/>
          <ac:picMkLst>
            <pc:docMk/>
            <pc:sldMk cId="1166099648" sldId="258"/>
            <ac:picMk id="13" creationId="{412E3267-7ABE-412B-8580-47EC0D1F61FE}"/>
          </ac:picMkLst>
        </pc:picChg>
        <pc:picChg chg="add del">
          <ac:chgData name="Javier Reyes Hernandez" userId="145166de8e00c492" providerId="LiveId" clId="{DF93EF1F-EA9F-485D-B076-B24515F55F8B}" dt="2024-12-03T22:56:02.440" v="200"/>
          <ac:picMkLst>
            <pc:docMk/>
            <pc:sldMk cId="1166099648" sldId="258"/>
            <ac:picMk id="15" creationId="{20B62C5A-2250-4380-AB23-DB87446CCED0}"/>
          </ac:picMkLst>
        </pc:picChg>
        <pc:picChg chg="add del">
          <ac:chgData name="Javier Reyes Hernandez" userId="145166de8e00c492" providerId="LiveId" clId="{DF93EF1F-EA9F-485D-B076-B24515F55F8B}" dt="2024-12-03T22:56:02.440" v="200"/>
          <ac:picMkLst>
            <pc:docMk/>
            <pc:sldMk cId="1166099648" sldId="258"/>
            <ac:picMk id="19" creationId="{D35DA97D-88F8-4249-B650-4FC9FD50A382}"/>
          </ac:picMkLst>
        </pc:picChg>
        <pc:picChg chg="add del">
          <ac:chgData name="Javier Reyes Hernandez" userId="145166de8e00c492" providerId="LiveId" clId="{DF93EF1F-EA9F-485D-B076-B24515F55F8B}" dt="2024-12-03T22:56:02.440" v="200"/>
          <ac:picMkLst>
            <pc:docMk/>
            <pc:sldMk cId="1166099648" sldId="258"/>
            <ac:picMk id="21" creationId="{43F38673-6E30-4BAE-AC67-0B283EBF4291}"/>
          </ac:picMkLst>
        </pc:picChg>
      </pc:sldChg>
      <pc:sldChg chg="modSp mod">
        <pc:chgData name="Javier Reyes Hernandez" userId="145166de8e00c492" providerId="LiveId" clId="{DF93EF1F-EA9F-485D-B076-B24515F55F8B}" dt="2024-12-03T22:59:30.544" v="244" actId="1076"/>
        <pc:sldMkLst>
          <pc:docMk/>
          <pc:sldMk cId="1075532055" sldId="259"/>
        </pc:sldMkLst>
        <pc:spChg chg="mod">
          <ac:chgData name="Javier Reyes Hernandez" userId="145166de8e00c492" providerId="LiveId" clId="{DF93EF1F-EA9F-485D-B076-B24515F55F8B}" dt="2024-12-03T22:58:06.598" v="232" actId="1076"/>
          <ac:spMkLst>
            <pc:docMk/>
            <pc:sldMk cId="1075532055" sldId="259"/>
            <ac:spMk id="2" creationId="{BB4248F3-BC0B-08AA-A8B5-79F472DA3614}"/>
          </ac:spMkLst>
        </pc:spChg>
        <pc:spChg chg="mod">
          <ac:chgData name="Javier Reyes Hernandez" userId="145166de8e00c492" providerId="LiveId" clId="{DF93EF1F-EA9F-485D-B076-B24515F55F8B}" dt="2024-12-03T22:58:39.035" v="236" actId="33524"/>
          <ac:spMkLst>
            <pc:docMk/>
            <pc:sldMk cId="1075532055" sldId="259"/>
            <ac:spMk id="4" creationId="{41699DBA-A4BE-A63C-11C0-869930DD54D2}"/>
          </ac:spMkLst>
        </pc:spChg>
        <pc:spChg chg="mod">
          <ac:chgData name="Javier Reyes Hernandez" userId="145166de8e00c492" providerId="LiveId" clId="{DF93EF1F-EA9F-485D-B076-B24515F55F8B}" dt="2024-12-03T22:58:55.097" v="237" actId="1076"/>
          <ac:spMkLst>
            <pc:docMk/>
            <pc:sldMk cId="1075532055" sldId="259"/>
            <ac:spMk id="7" creationId="{047F2E20-7A1C-7CB5-4C46-A5081C0320A0}"/>
          </ac:spMkLst>
        </pc:spChg>
        <pc:spChg chg="mod">
          <ac:chgData name="Javier Reyes Hernandez" userId="145166de8e00c492" providerId="LiveId" clId="{DF93EF1F-EA9F-485D-B076-B24515F55F8B}" dt="2024-12-03T22:59:30.544" v="244" actId="1076"/>
          <ac:spMkLst>
            <pc:docMk/>
            <pc:sldMk cId="1075532055" sldId="259"/>
            <ac:spMk id="8" creationId="{814B5BE5-3993-3FD4-5CB9-592420755579}"/>
          </ac:spMkLst>
        </pc:spChg>
        <pc:picChg chg="mod">
          <ac:chgData name="Javier Reyes Hernandez" userId="145166de8e00c492" providerId="LiveId" clId="{DF93EF1F-EA9F-485D-B076-B24515F55F8B}" dt="2024-12-03T22:58:57.936" v="238" actId="14100"/>
          <ac:picMkLst>
            <pc:docMk/>
            <pc:sldMk cId="1075532055" sldId="259"/>
            <ac:picMk id="6" creationId="{83E80E29-CF92-EA36-FF89-6728DE8461CB}"/>
          </ac:picMkLst>
        </pc:picChg>
        <pc:picChg chg="mod">
          <ac:chgData name="Javier Reyes Hernandez" userId="145166de8e00c492" providerId="LiveId" clId="{DF93EF1F-EA9F-485D-B076-B24515F55F8B}" dt="2024-12-03T22:59:23.545" v="243" actId="14100"/>
          <ac:picMkLst>
            <pc:docMk/>
            <pc:sldMk cId="1075532055" sldId="259"/>
            <ac:picMk id="10" creationId="{E2E65C49-A16B-275F-6471-8A2316625235}"/>
          </ac:picMkLst>
        </pc:picChg>
      </pc:sldChg>
      <pc:sldChg chg="modSp mod">
        <pc:chgData name="Javier Reyes Hernandez" userId="145166de8e00c492" providerId="LiveId" clId="{DF93EF1F-EA9F-485D-B076-B24515F55F8B}" dt="2024-12-03T23:02:36.940" v="270" actId="2711"/>
        <pc:sldMkLst>
          <pc:docMk/>
          <pc:sldMk cId="1626137273" sldId="260"/>
        </pc:sldMkLst>
        <pc:spChg chg="mod">
          <ac:chgData name="Javier Reyes Hernandez" userId="145166de8e00c492" providerId="LiveId" clId="{DF93EF1F-EA9F-485D-B076-B24515F55F8B}" dt="2024-12-03T23:00:10.204" v="252" actId="403"/>
          <ac:spMkLst>
            <pc:docMk/>
            <pc:sldMk cId="1626137273" sldId="260"/>
            <ac:spMk id="2" creationId="{DF9C903D-0752-E800-7596-8CC64DDF9616}"/>
          </ac:spMkLst>
        </pc:spChg>
        <pc:spChg chg="mod">
          <ac:chgData name="Javier Reyes Hernandez" userId="145166de8e00c492" providerId="LiveId" clId="{DF93EF1F-EA9F-485D-B076-B24515F55F8B}" dt="2024-12-03T23:00:05.705" v="251" actId="1076"/>
          <ac:spMkLst>
            <pc:docMk/>
            <pc:sldMk cId="1626137273" sldId="260"/>
            <ac:spMk id="4" creationId="{DAD56955-89E3-D185-6AA2-A6AB7FC8D066}"/>
          </ac:spMkLst>
        </pc:spChg>
        <pc:spChg chg="mod">
          <ac:chgData name="Javier Reyes Hernandez" userId="145166de8e00c492" providerId="LiveId" clId="{DF93EF1F-EA9F-485D-B076-B24515F55F8B}" dt="2024-12-03T23:01:27.237" v="264" actId="1076"/>
          <ac:spMkLst>
            <pc:docMk/>
            <pc:sldMk cId="1626137273" sldId="260"/>
            <ac:spMk id="5" creationId="{A303323B-75D8-EFB9-8557-5DCA05985749}"/>
          </ac:spMkLst>
        </pc:spChg>
        <pc:spChg chg="mod">
          <ac:chgData name="Javier Reyes Hernandez" userId="145166de8e00c492" providerId="LiveId" clId="{DF93EF1F-EA9F-485D-B076-B24515F55F8B}" dt="2024-12-03T23:01:56.910" v="268" actId="1076"/>
          <ac:spMkLst>
            <pc:docMk/>
            <pc:sldMk cId="1626137273" sldId="260"/>
            <ac:spMk id="8" creationId="{E303C558-B57F-C2BF-4C71-75F3A798D9B3}"/>
          </ac:spMkLst>
        </pc:spChg>
        <pc:spChg chg="mod">
          <ac:chgData name="Javier Reyes Hernandez" userId="145166de8e00c492" providerId="LiveId" clId="{DF93EF1F-EA9F-485D-B076-B24515F55F8B}" dt="2024-12-03T23:01:50.225" v="267" actId="404"/>
          <ac:spMkLst>
            <pc:docMk/>
            <pc:sldMk cId="1626137273" sldId="260"/>
            <ac:spMk id="9" creationId="{F86B9E75-2156-0EE2-EA73-F40AAFDE3E1B}"/>
          </ac:spMkLst>
        </pc:spChg>
        <pc:spChg chg="mod">
          <ac:chgData name="Javier Reyes Hernandez" userId="145166de8e00c492" providerId="LiveId" clId="{DF93EF1F-EA9F-485D-B076-B24515F55F8B}" dt="2024-12-03T23:02:36.940" v="270" actId="2711"/>
          <ac:spMkLst>
            <pc:docMk/>
            <pc:sldMk cId="1626137273" sldId="260"/>
            <ac:spMk id="12" creationId="{3A831A8A-149F-9550-3DFA-633014B97037}"/>
          </ac:spMkLst>
        </pc:spChg>
        <pc:picChg chg="mod">
          <ac:chgData name="Javier Reyes Hernandez" userId="145166de8e00c492" providerId="LiveId" clId="{DF93EF1F-EA9F-485D-B076-B24515F55F8B}" dt="2024-12-03T23:02:01.206" v="269" actId="14100"/>
          <ac:picMkLst>
            <pc:docMk/>
            <pc:sldMk cId="1626137273" sldId="260"/>
            <ac:picMk id="7" creationId="{5A671637-9A69-FE39-9ADC-42E44D1855BD}"/>
          </ac:picMkLst>
        </pc:picChg>
        <pc:picChg chg="mod">
          <ac:chgData name="Javier Reyes Hernandez" userId="145166de8e00c492" providerId="LiveId" clId="{DF93EF1F-EA9F-485D-B076-B24515F55F8B}" dt="2024-12-03T23:01:16.012" v="262" actId="1076"/>
          <ac:picMkLst>
            <pc:docMk/>
            <pc:sldMk cId="1626137273" sldId="260"/>
            <ac:picMk id="11" creationId="{6B9B3BE8-2EB5-1255-7A9E-D17DC0F7616C}"/>
          </ac:picMkLst>
        </pc:picChg>
      </pc:sldChg>
      <pc:sldChg chg="modSp mod">
        <pc:chgData name="Javier Reyes Hernandez" userId="145166de8e00c492" providerId="LiveId" clId="{DF93EF1F-EA9F-485D-B076-B24515F55F8B}" dt="2024-12-03T23:04:21.487" v="284" actId="2711"/>
        <pc:sldMkLst>
          <pc:docMk/>
          <pc:sldMk cId="1833626099" sldId="261"/>
        </pc:sldMkLst>
        <pc:spChg chg="mod">
          <ac:chgData name="Javier Reyes Hernandez" userId="145166de8e00c492" providerId="LiveId" clId="{DF93EF1F-EA9F-485D-B076-B24515F55F8B}" dt="2024-12-03T23:03:31.948" v="277" actId="404"/>
          <ac:spMkLst>
            <pc:docMk/>
            <pc:sldMk cId="1833626099" sldId="261"/>
            <ac:spMk id="2" creationId="{5C3A4A10-164B-E960-4830-FA0F0FE7096C}"/>
          </ac:spMkLst>
        </pc:spChg>
        <pc:spChg chg="mod">
          <ac:chgData name="Javier Reyes Hernandez" userId="145166de8e00c492" providerId="LiveId" clId="{DF93EF1F-EA9F-485D-B076-B24515F55F8B}" dt="2024-12-03T23:03:49.796" v="280" actId="1076"/>
          <ac:spMkLst>
            <pc:docMk/>
            <pc:sldMk cId="1833626099" sldId="261"/>
            <ac:spMk id="4" creationId="{D44531E5-751E-7333-A0B0-18F1D2B8BA3A}"/>
          </ac:spMkLst>
        </pc:spChg>
        <pc:spChg chg="mod">
          <ac:chgData name="Javier Reyes Hernandez" userId="145166de8e00c492" providerId="LiveId" clId="{DF93EF1F-EA9F-485D-B076-B24515F55F8B}" dt="2024-12-03T23:04:09.410" v="283" actId="404"/>
          <ac:spMkLst>
            <pc:docMk/>
            <pc:sldMk cId="1833626099" sldId="261"/>
            <ac:spMk id="6" creationId="{BF994A21-D28C-E2F7-6913-0EC61DDAF39E}"/>
          </ac:spMkLst>
        </pc:spChg>
        <pc:spChg chg="mod">
          <ac:chgData name="Javier Reyes Hernandez" userId="145166de8e00c492" providerId="LiveId" clId="{DF93EF1F-EA9F-485D-B076-B24515F55F8B}" dt="2024-12-03T23:04:21.487" v="284" actId="2711"/>
          <ac:spMkLst>
            <pc:docMk/>
            <pc:sldMk cId="1833626099" sldId="261"/>
            <ac:spMk id="11" creationId="{F3DFCDDB-78C9-C159-0A83-FDC136177DEC}"/>
          </ac:spMkLst>
        </pc:spChg>
        <pc:picChg chg="mod">
          <ac:chgData name="Javier Reyes Hernandez" userId="145166de8e00c492" providerId="LiveId" clId="{DF93EF1F-EA9F-485D-B076-B24515F55F8B}" dt="2024-12-03T23:03:55.610" v="281" actId="1076"/>
          <ac:picMkLst>
            <pc:docMk/>
            <pc:sldMk cId="1833626099" sldId="261"/>
            <ac:picMk id="8" creationId="{D6B372C9-78FA-68E3-3460-1104AAA958A2}"/>
          </ac:picMkLst>
        </pc:picChg>
        <pc:picChg chg="mod">
          <ac:chgData name="Javier Reyes Hernandez" userId="145166de8e00c492" providerId="LiveId" clId="{DF93EF1F-EA9F-485D-B076-B24515F55F8B}" dt="2024-12-03T23:03:18.993" v="276" actId="1076"/>
          <ac:picMkLst>
            <pc:docMk/>
            <pc:sldMk cId="1833626099" sldId="261"/>
            <ac:picMk id="10" creationId="{E6A6D33B-8991-AE15-235E-70BBB33E596A}"/>
          </ac:picMkLst>
        </pc:picChg>
      </pc:sldChg>
      <pc:sldChg chg="addSp delSp modSp mod setBg setClrOvrMap delDesignElem modNotesTx">
        <pc:chgData name="Javier Reyes Hernandez" userId="145166de8e00c492" providerId="LiveId" clId="{DF93EF1F-EA9F-485D-B076-B24515F55F8B}" dt="2024-12-03T23:14:19.880" v="340" actId="20577"/>
        <pc:sldMkLst>
          <pc:docMk/>
          <pc:sldMk cId="2077033415" sldId="262"/>
        </pc:sldMkLst>
        <pc:spChg chg="mod">
          <ac:chgData name="Javier Reyes Hernandez" userId="145166de8e00c492" providerId="LiveId" clId="{DF93EF1F-EA9F-485D-B076-B24515F55F8B}" dt="2024-12-03T22:48:49.457" v="123" actId="26606"/>
          <ac:spMkLst>
            <pc:docMk/>
            <pc:sldMk cId="2077033415" sldId="262"/>
            <ac:spMk id="2" creationId="{7CFE426A-514D-B4EE-15F0-C3C3770FC389}"/>
          </ac:spMkLst>
        </pc:spChg>
        <pc:spChg chg="add del mod">
          <ac:chgData name="Javier Reyes Hernandez" userId="145166de8e00c492" providerId="LiveId" clId="{DF93EF1F-EA9F-485D-B076-B24515F55F8B}" dt="2024-12-03T22:46:01.689" v="103" actId="26606"/>
          <ac:spMkLst>
            <pc:docMk/>
            <pc:sldMk cId="2077033415" sldId="262"/>
            <ac:spMk id="3" creationId="{BFB727B6-CE7A-249F-C02E-2F810646DCB9}"/>
          </ac:spMkLst>
        </pc:spChg>
        <pc:spChg chg="add del">
          <ac:chgData name="Javier Reyes Hernandez" userId="145166de8e00c492" providerId="LiveId" clId="{DF93EF1F-EA9F-485D-B076-B24515F55F8B}" dt="2024-12-03T22:46:01.667" v="102" actId="26606"/>
          <ac:spMkLst>
            <pc:docMk/>
            <pc:sldMk cId="2077033415" sldId="262"/>
            <ac:spMk id="9" creationId="{F747F1B4-B831-4277-8AB0-32767F7EB7BF}"/>
          </ac:spMkLst>
        </pc:spChg>
        <pc:spChg chg="add del">
          <ac:chgData name="Javier Reyes Hernandez" userId="145166de8e00c492" providerId="LiveId" clId="{DF93EF1F-EA9F-485D-B076-B24515F55F8B}" dt="2024-12-03T22:46:01.667" v="102" actId="26606"/>
          <ac:spMkLst>
            <pc:docMk/>
            <pc:sldMk cId="2077033415" sldId="262"/>
            <ac:spMk id="11" creationId="{D80CFA21-AB7C-4BEB-9BFF-05764FBBF3C6}"/>
          </ac:spMkLst>
        </pc:spChg>
        <pc:spChg chg="add del">
          <ac:chgData name="Javier Reyes Hernandez" userId="145166de8e00c492" providerId="LiveId" clId="{DF93EF1F-EA9F-485D-B076-B24515F55F8B}" dt="2024-12-03T22:46:01.667" v="102" actId="26606"/>
          <ac:spMkLst>
            <pc:docMk/>
            <pc:sldMk cId="2077033415" sldId="262"/>
            <ac:spMk id="13" creationId="{12F7E335-851A-4CAE-B09F-E657819D4600}"/>
          </ac:spMkLst>
        </pc:spChg>
        <pc:spChg chg="add del">
          <ac:chgData name="Javier Reyes Hernandez" userId="145166de8e00c492" providerId="LiveId" clId="{DF93EF1F-EA9F-485D-B076-B24515F55F8B}" dt="2024-12-03T22:46:01.667" v="102" actId="26606"/>
          <ac:spMkLst>
            <pc:docMk/>
            <pc:sldMk cId="2077033415" sldId="262"/>
            <ac:spMk id="15" creationId="{10B541F0-7F6E-402E-84D8-CF96EACA5FBC}"/>
          </ac:spMkLst>
        </pc:spChg>
        <pc:spChg chg="add del">
          <ac:chgData name="Javier Reyes Hernandez" userId="145166de8e00c492" providerId="LiveId" clId="{DF93EF1F-EA9F-485D-B076-B24515F55F8B}" dt="2024-12-03T22:46:51.798" v="107"/>
          <ac:spMkLst>
            <pc:docMk/>
            <pc:sldMk cId="2077033415" sldId="262"/>
            <ac:spMk id="17" creationId="{F747F1B4-B831-4277-8AB0-32767F7EB7BF}"/>
          </ac:spMkLst>
        </pc:spChg>
        <pc:spChg chg="add del">
          <ac:chgData name="Javier Reyes Hernandez" userId="145166de8e00c492" providerId="LiveId" clId="{DF93EF1F-EA9F-485D-B076-B24515F55F8B}" dt="2024-12-03T22:46:51.798" v="107"/>
          <ac:spMkLst>
            <pc:docMk/>
            <pc:sldMk cId="2077033415" sldId="262"/>
            <ac:spMk id="18" creationId="{D80CFA21-AB7C-4BEB-9BFF-05764FBBF3C6}"/>
          </ac:spMkLst>
        </pc:spChg>
        <pc:spChg chg="add del">
          <ac:chgData name="Javier Reyes Hernandez" userId="145166de8e00c492" providerId="LiveId" clId="{DF93EF1F-EA9F-485D-B076-B24515F55F8B}" dt="2024-12-03T22:46:51.798" v="107"/>
          <ac:spMkLst>
            <pc:docMk/>
            <pc:sldMk cId="2077033415" sldId="262"/>
            <ac:spMk id="19" creationId="{12F7E335-851A-4CAE-B09F-E657819D4600}"/>
          </ac:spMkLst>
        </pc:spChg>
        <pc:spChg chg="add del">
          <ac:chgData name="Javier Reyes Hernandez" userId="145166de8e00c492" providerId="LiveId" clId="{DF93EF1F-EA9F-485D-B076-B24515F55F8B}" dt="2024-12-03T22:46:51.798" v="107"/>
          <ac:spMkLst>
            <pc:docMk/>
            <pc:sldMk cId="2077033415" sldId="262"/>
            <ac:spMk id="20" creationId="{10B541F0-7F6E-402E-84D8-CF96EACA5FBC}"/>
          </ac:spMkLst>
        </pc:spChg>
        <pc:spChg chg="add del">
          <ac:chgData name="Javier Reyes Hernandez" userId="145166de8e00c492" providerId="LiveId" clId="{DF93EF1F-EA9F-485D-B076-B24515F55F8B}" dt="2024-12-03T22:48:35.083" v="118"/>
          <ac:spMkLst>
            <pc:docMk/>
            <pc:sldMk cId="2077033415" sldId="262"/>
            <ac:spMk id="23" creationId="{F747F1B4-B831-4277-8AB0-32767F7EB7BF}"/>
          </ac:spMkLst>
        </pc:spChg>
        <pc:spChg chg="add del">
          <ac:chgData name="Javier Reyes Hernandez" userId="145166de8e00c492" providerId="LiveId" clId="{DF93EF1F-EA9F-485D-B076-B24515F55F8B}" dt="2024-12-03T22:48:35.083" v="118"/>
          <ac:spMkLst>
            <pc:docMk/>
            <pc:sldMk cId="2077033415" sldId="262"/>
            <ac:spMk id="24" creationId="{D80CFA21-AB7C-4BEB-9BFF-05764FBBF3C6}"/>
          </ac:spMkLst>
        </pc:spChg>
        <pc:spChg chg="add del">
          <ac:chgData name="Javier Reyes Hernandez" userId="145166de8e00c492" providerId="LiveId" clId="{DF93EF1F-EA9F-485D-B076-B24515F55F8B}" dt="2024-12-03T22:48:35.083" v="118"/>
          <ac:spMkLst>
            <pc:docMk/>
            <pc:sldMk cId="2077033415" sldId="262"/>
            <ac:spMk id="25" creationId="{12F7E335-851A-4CAE-B09F-E657819D4600}"/>
          </ac:spMkLst>
        </pc:spChg>
        <pc:spChg chg="add del">
          <ac:chgData name="Javier Reyes Hernandez" userId="145166de8e00c492" providerId="LiveId" clId="{DF93EF1F-EA9F-485D-B076-B24515F55F8B}" dt="2024-12-03T22:47:24.729" v="109" actId="26606"/>
          <ac:spMkLst>
            <pc:docMk/>
            <pc:sldMk cId="2077033415" sldId="262"/>
            <ac:spMk id="26" creationId="{F747F1B4-B831-4277-8AB0-32767F7EB7BF}"/>
          </ac:spMkLst>
        </pc:spChg>
        <pc:spChg chg="add del">
          <ac:chgData name="Javier Reyes Hernandez" userId="145166de8e00c492" providerId="LiveId" clId="{DF93EF1F-EA9F-485D-B076-B24515F55F8B}" dt="2024-12-03T22:48:35.083" v="118"/>
          <ac:spMkLst>
            <pc:docMk/>
            <pc:sldMk cId="2077033415" sldId="262"/>
            <ac:spMk id="27" creationId="{10B541F0-7F6E-402E-84D8-CF96EACA5FBC}"/>
          </ac:spMkLst>
        </pc:spChg>
        <pc:spChg chg="add del">
          <ac:chgData name="Javier Reyes Hernandez" userId="145166de8e00c492" providerId="LiveId" clId="{DF93EF1F-EA9F-485D-B076-B24515F55F8B}" dt="2024-12-03T22:47:24.729" v="109" actId="26606"/>
          <ac:spMkLst>
            <pc:docMk/>
            <pc:sldMk cId="2077033415" sldId="262"/>
            <ac:spMk id="28" creationId="{D80CFA21-AB7C-4BEB-9BFF-05764FBBF3C6}"/>
          </ac:spMkLst>
        </pc:spChg>
        <pc:spChg chg="add del">
          <ac:chgData name="Javier Reyes Hernandez" userId="145166de8e00c492" providerId="LiveId" clId="{DF93EF1F-EA9F-485D-B076-B24515F55F8B}" dt="2024-12-03T22:56:02.440" v="200"/>
          <ac:spMkLst>
            <pc:docMk/>
            <pc:sldMk cId="2077033415" sldId="262"/>
            <ac:spMk id="29" creationId="{F747F1B4-B831-4277-8AB0-32767F7EB7BF}"/>
          </ac:spMkLst>
        </pc:spChg>
        <pc:spChg chg="add del">
          <ac:chgData name="Javier Reyes Hernandez" userId="145166de8e00c492" providerId="LiveId" clId="{DF93EF1F-EA9F-485D-B076-B24515F55F8B}" dt="2024-12-03T22:47:24.729" v="109" actId="26606"/>
          <ac:spMkLst>
            <pc:docMk/>
            <pc:sldMk cId="2077033415" sldId="262"/>
            <ac:spMk id="30" creationId="{12F7E335-851A-4CAE-B09F-E657819D4600}"/>
          </ac:spMkLst>
        </pc:spChg>
        <pc:spChg chg="add del">
          <ac:chgData name="Javier Reyes Hernandez" userId="145166de8e00c492" providerId="LiveId" clId="{DF93EF1F-EA9F-485D-B076-B24515F55F8B}" dt="2024-12-03T22:56:02.440" v="200"/>
          <ac:spMkLst>
            <pc:docMk/>
            <pc:sldMk cId="2077033415" sldId="262"/>
            <ac:spMk id="31" creationId="{D80CFA21-AB7C-4BEB-9BFF-05764FBBF3C6}"/>
          </ac:spMkLst>
        </pc:spChg>
        <pc:spChg chg="add del">
          <ac:chgData name="Javier Reyes Hernandez" userId="145166de8e00c492" providerId="LiveId" clId="{DF93EF1F-EA9F-485D-B076-B24515F55F8B}" dt="2024-12-03T22:47:24.729" v="109" actId="26606"/>
          <ac:spMkLst>
            <pc:docMk/>
            <pc:sldMk cId="2077033415" sldId="262"/>
            <ac:spMk id="32" creationId="{10B541F0-7F6E-402E-84D8-CF96EACA5FBC}"/>
          </ac:spMkLst>
        </pc:spChg>
        <pc:spChg chg="add del">
          <ac:chgData name="Javier Reyes Hernandez" userId="145166de8e00c492" providerId="LiveId" clId="{DF93EF1F-EA9F-485D-B076-B24515F55F8B}" dt="2024-12-03T22:56:02.440" v="200"/>
          <ac:spMkLst>
            <pc:docMk/>
            <pc:sldMk cId="2077033415" sldId="262"/>
            <ac:spMk id="33" creationId="{12F7E335-851A-4CAE-B09F-E657819D4600}"/>
          </ac:spMkLst>
        </pc:spChg>
        <pc:spChg chg="add del">
          <ac:chgData name="Javier Reyes Hernandez" userId="145166de8e00c492" providerId="LiveId" clId="{DF93EF1F-EA9F-485D-B076-B24515F55F8B}" dt="2024-12-03T22:56:02.440" v="200"/>
          <ac:spMkLst>
            <pc:docMk/>
            <pc:sldMk cId="2077033415" sldId="262"/>
            <ac:spMk id="34" creationId="{10B541F0-7F6E-402E-84D8-CF96EACA5FBC}"/>
          </ac:spMkLst>
        </pc:spChg>
        <pc:spChg chg="add">
          <ac:chgData name="Javier Reyes Hernandez" userId="145166de8e00c492" providerId="LiveId" clId="{DF93EF1F-EA9F-485D-B076-B24515F55F8B}" dt="2024-12-03T22:56:11.329" v="201" actId="26606"/>
          <ac:spMkLst>
            <pc:docMk/>
            <pc:sldMk cId="2077033415" sldId="262"/>
            <ac:spMk id="35" creationId="{F747F1B4-B831-4277-8AB0-32767F7EB7BF}"/>
          </ac:spMkLst>
        </pc:spChg>
        <pc:spChg chg="add">
          <ac:chgData name="Javier Reyes Hernandez" userId="145166de8e00c492" providerId="LiveId" clId="{DF93EF1F-EA9F-485D-B076-B24515F55F8B}" dt="2024-12-03T22:56:11.329" v="201" actId="26606"/>
          <ac:spMkLst>
            <pc:docMk/>
            <pc:sldMk cId="2077033415" sldId="262"/>
            <ac:spMk id="36" creationId="{D80CFA21-AB7C-4BEB-9BFF-05764FBBF3C6}"/>
          </ac:spMkLst>
        </pc:spChg>
        <pc:spChg chg="add">
          <ac:chgData name="Javier Reyes Hernandez" userId="145166de8e00c492" providerId="LiveId" clId="{DF93EF1F-EA9F-485D-B076-B24515F55F8B}" dt="2024-12-03T22:56:11.329" v="201" actId="26606"/>
          <ac:spMkLst>
            <pc:docMk/>
            <pc:sldMk cId="2077033415" sldId="262"/>
            <ac:spMk id="37" creationId="{12F7E335-851A-4CAE-B09F-E657819D4600}"/>
          </ac:spMkLst>
        </pc:spChg>
        <pc:spChg chg="add">
          <ac:chgData name="Javier Reyes Hernandez" userId="145166de8e00c492" providerId="LiveId" clId="{DF93EF1F-EA9F-485D-B076-B24515F55F8B}" dt="2024-12-03T22:56:11.329" v="201" actId="26606"/>
          <ac:spMkLst>
            <pc:docMk/>
            <pc:sldMk cId="2077033415" sldId="262"/>
            <ac:spMk id="38" creationId="{10B541F0-7F6E-402E-84D8-CF96EACA5FBC}"/>
          </ac:spMkLst>
        </pc:spChg>
        <pc:graphicFrameChg chg="add del">
          <ac:chgData name="Javier Reyes Hernandez" userId="145166de8e00c492" providerId="LiveId" clId="{DF93EF1F-EA9F-485D-B076-B24515F55F8B}" dt="2024-12-03T22:46:01.667" v="102" actId="26606"/>
          <ac:graphicFrameMkLst>
            <pc:docMk/>
            <pc:sldMk cId="2077033415" sldId="262"/>
            <ac:graphicFrameMk id="5" creationId="{AB131468-8C32-346C-25AF-06B7F005062E}"/>
          </ac:graphicFrameMkLst>
        </pc:graphicFrameChg>
        <pc:graphicFrameChg chg="add mod modGraphic">
          <ac:chgData name="Javier Reyes Hernandez" userId="145166de8e00c492" providerId="LiveId" clId="{DF93EF1F-EA9F-485D-B076-B24515F55F8B}" dt="2024-12-03T22:56:11.329" v="201" actId="26606"/>
          <ac:graphicFrameMkLst>
            <pc:docMk/>
            <pc:sldMk cId="2077033415" sldId="262"/>
            <ac:graphicFrameMk id="21" creationId="{ED9EB508-BF0E-E049-4BA3-7A124BC89705}"/>
          </ac:graphicFrameMkLst>
        </pc:graphicFrameChg>
      </pc:sldChg>
      <pc:sldChg chg="addSp delSp modSp mod setBg setClrOvrMap delDesignElem modNotesTx">
        <pc:chgData name="Javier Reyes Hernandez" userId="145166de8e00c492" providerId="LiveId" clId="{DF93EF1F-EA9F-485D-B076-B24515F55F8B}" dt="2024-12-03T23:39:22.050" v="387"/>
        <pc:sldMkLst>
          <pc:docMk/>
          <pc:sldMk cId="3072369927" sldId="263"/>
        </pc:sldMkLst>
        <pc:spChg chg="mod">
          <ac:chgData name="Javier Reyes Hernandez" userId="145166de8e00c492" providerId="LiveId" clId="{DF93EF1F-EA9F-485D-B076-B24515F55F8B}" dt="2024-12-03T22:56:18.078" v="202" actId="26606"/>
          <ac:spMkLst>
            <pc:docMk/>
            <pc:sldMk cId="3072369927" sldId="263"/>
            <ac:spMk id="2" creationId="{A1808CC4-7712-AA9D-525E-45F937E92CFF}"/>
          </ac:spMkLst>
        </pc:spChg>
        <pc:spChg chg="del mod">
          <ac:chgData name="Javier Reyes Hernandez" userId="145166de8e00c492" providerId="LiveId" clId="{DF93EF1F-EA9F-485D-B076-B24515F55F8B}" dt="2024-12-03T22:48:17.020" v="116" actId="26606"/>
          <ac:spMkLst>
            <pc:docMk/>
            <pc:sldMk cId="3072369927" sldId="263"/>
            <ac:spMk id="3" creationId="{58D3FC8D-0EC9-CF93-61EF-BB7BA08D9B0B}"/>
          </ac:spMkLst>
        </pc:spChg>
        <pc:spChg chg="add">
          <ac:chgData name="Javier Reyes Hernandez" userId="145166de8e00c492" providerId="LiveId" clId="{DF93EF1F-EA9F-485D-B076-B24515F55F8B}" dt="2024-12-03T22:56:18.078" v="202" actId="26606"/>
          <ac:spMkLst>
            <pc:docMk/>
            <pc:sldMk cId="3072369927" sldId="263"/>
            <ac:spMk id="7" creationId="{F747F1B4-B831-4277-8AB0-32767F7EB7BF}"/>
          </ac:spMkLst>
        </pc:spChg>
        <pc:spChg chg="add">
          <ac:chgData name="Javier Reyes Hernandez" userId="145166de8e00c492" providerId="LiveId" clId="{DF93EF1F-EA9F-485D-B076-B24515F55F8B}" dt="2024-12-03T22:56:18.078" v="202" actId="26606"/>
          <ac:spMkLst>
            <pc:docMk/>
            <pc:sldMk cId="3072369927" sldId="263"/>
            <ac:spMk id="8" creationId="{D80CFA21-AB7C-4BEB-9BFF-05764FBBF3C6}"/>
          </ac:spMkLst>
        </pc:spChg>
        <pc:spChg chg="add">
          <ac:chgData name="Javier Reyes Hernandez" userId="145166de8e00c492" providerId="LiveId" clId="{DF93EF1F-EA9F-485D-B076-B24515F55F8B}" dt="2024-12-03T22:56:18.078" v="202" actId="26606"/>
          <ac:spMkLst>
            <pc:docMk/>
            <pc:sldMk cId="3072369927" sldId="263"/>
            <ac:spMk id="9" creationId="{12F7E335-851A-4CAE-B09F-E657819D4600}"/>
          </ac:spMkLst>
        </pc:spChg>
        <pc:spChg chg="add del">
          <ac:chgData name="Javier Reyes Hernandez" userId="145166de8e00c492" providerId="LiveId" clId="{DF93EF1F-EA9F-485D-B076-B24515F55F8B}" dt="2024-12-03T22:56:02.440" v="200"/>
          <ac:spMkLst>
            <pc:docMk/>
            <pc:sldMk cId="3072369927" sldId="263"/>
            <ac:spMk id="10" creationId="{4E78424C-6FD0-41F8-9CAA-5DC19C42359F}"/>
          </ac:spMkLst>
        </pc:spChg>
        <pc:spChg chg="add">
          <ac:chgData name="Javier Reyes Hernandez" userId="145166de8e00c492" providerId="LiveId" clId="{DF93EF1F-EA9F-485D-B076-B24515F55F8B}" dt="2024-12-03T22:56:18.078" v="202" actId="26606"/>
          <ac:spMkLst>
            <pc:docMk/>
            <pc:sldMk cId="3072369927" sldId="263"/>
            <ac:spMk id="11" creationId="{10B541F0-7F6E-402E-84D8-CF96EACA5FBC}"/>
          </ac:spMkLst>
        </pc:spChg>
        <pc:spChg chg="add del">
          <ac:chgData name="Javier Reyes Hernandez" userId="145166de8e00c492" providerId="LiveId" clId="{DF93EF1F-EA9F-485D-B076-B24515F55F8B}" dt="2024-12-03T22:56:02.440" v="200"/>
          <ac:spMkLst>
            <pc:docMk/>
            <pc:sldMk cId="3072369927" sldId="263"/>
            <ac:spMk id="12" creationId="{DD136760-57DC-4301-8BEA-B71AD2D13905}"/>
          </ac:spMkLst>
        </pc:spChg>
        <pc:spChg chg="add del">
          <ac:chgData name="Javier Reyes Hernandez" userId="145166de8e00c492" providerId="LiveId" clId="{DF93EF1F-EA9F-485D-B076-B24515F55F8B}" dt="2024-12-03T22:56:02.440" v="200"/>
          <ac:spMkLst>
            <pc:docMk/>
            <pc:sldMk cId="3072369927" sldId="263"/>
            <ac:spMk id="14" creationId="{BDC58DEA-1307-4F44-AD47-E613D8B76A89}"/>
          </ac:spMkLst>
        </pc:spChg>
        <pc:spChg chg="add del">
          <ac:chgData name="Javier Reyes Hernandez" userId="145166de8e00c492" providerId="LiveId" clId="{DF93EF1F-EA9F-485D-B076-B24515F55F8B}" dt="2024-12-03T22:56:02.440" v="200"/>
          <ac:spMkLst>
            <pc:docMk/>
            <pc:sldMk cId="3072369927" sldId="263"/>
            <ac:spMk id="16" creationId="{C99B912D-1E4B-42AF-A2BE-CFEFEC916EE7}"/>
          </ac:spMkLst>
        </pc:spChg>
        <pc:graphicFrameChg chg="add mod modGraphic">
          <ac:chgData name="Javier Reyes Hernandez" userId="145166de8e00c492" providerId="LiveId" clId="{DF93EF1F-EA9F-485D-B076-B24515F55F8B}" dt="2024-12-03T22:56:18.078" v="202" actId="26606"/>
          <ac:graphicFrameMkLst>
            <pc:docMk/>
            <pc:sldMk cId="3072369927" sldId="263"/>
            <ac:graphicFrameMk id="5" creationId="{1A844244-5053-73CA-CEC2-4348624FBF8E}"/>
          </ac:graphicFrameMkLst>
        </pc:graphicFrameChg>
      </pc:sldChg>
      <pc:sldChg chg="addSp delSp modSp mod setBg setClrOvrMap delDesignElem modNotesTx">
        <pc:chgData name="Javier Reyes Hernandez" userId="145166de8e00c492" providerId="LiveId" clId="{DF93EF1F-EA9F-485D-B076-B24515F55F8B}" dt="2024-12-03T23:16:52.937" v="384" actId="20577"/>
        <pc:sldMkLst>
          <pc:docMk/>
          <pc:sldMk cId="766363526" sldId="264"/>
        </pc:sldMkLst>
        <pc:spChg chg="mod ord">
          <ac:chgData name="Javier Reyes Hernandez" userId="145166de8e00c492" providerId="LiveId" clId="{DF93EF1F-EA9F-485D-B076-B24515F55F8B}" dt="2024-12-03T22:56:02.440" v="200"/>
          <ac:spMkLst>
            <pc:docMk/>
            <pc:sldMk cId="766363526" sldId="264"/>
            <ac:spMk id="2" creationId="{29750A60-B1AE-5DBB-B081-D5FE2B20B42C}"/>
          </ac:spMkLst>
        </pc:spChg>
        <pc:spChg chg="mod ord">
          <ac:chgData name="Javier Reyes Hernandez" userId="145166de8e00c492" providerId="LiveId" clId="{DF93EF1F-EA9F-485D-B076-B24515F55F8B}" dt="2024-12-03T22:56:02.440" v="200"/>
          <ac:spMkLst>
            <pc:docMk/>
            <pc:sldMk cId="766363526" sldId="264"/>
            <ac:spMk id="9" creationId="{690A6244-A7F3-3E00-4691-39B788CB52C1}"/>
          </ac:spMkLst>
        </pc:spChg>
        <pc:spChg chg="add del">
          <ac:chgData name="Javier Reyes Hernandez" userId="145166de8e00c492" providerId="LiveId" clId="{DF93EF1F-EA9F-485D-B076-B24515F55F8B}" dt="2024-12-03T22:49:41.095" v="127" actId="26606"/>
          <ac:spMkLst>
            <pc:docMk/>
            <pc:sldMk cId="766363526" sldId="264"/>
            <ac:spMk id="11" creationId="{5F3FC718-FDE3-4EF7-921E-A5F374EAF824}"/>
          </ac:spMkLst>
        </pc:spChg>
        <pc:spChg chg="add del">
          <ac:chgData name="Javier Reyes Hernandez" userId="145166de8e00c492" providerId="LiveId" clId="{DF93EF1F-EA9F-485D-B076-B24515F55F8B}" dt="2024-12-03T22:51:14.318" v="142" actId="26606"/>
          <ac:spMkLst>
            <pc:docMk/>
            <pc:sldMk cId="766363526" sldId="264"/>
            <ac:spMk id="15" creationId="{A93A089E-0A16-452C-B341-0F769780D262}"/>
          </ac:spMkLst>
        </pc:spChg>
        <pc:spChg chg="add del">
          <ac:chgData name="Javier Reyes Hernandez" userId="145166de8e00c492" providerId="LiveId" clId="{DF93EF1F-EA9F-485D-B076-B24515F55F8B}" dt="2024-12-03T22:49:41.095" v="127" actId="26606"/>
          <ac:spMkLst>
            <pc:docMk/>
            <pc:sldMk cId="766363526" sldId="264"/>
            <ac:spMk id="16" creationId="{FAA0F719-3DC8-4F08-AD8F-5A845658CB9D}"/>
          </ac:spMkLst>
        </pc:spChg>
        <pc:spChg chg="add del">
          <ac:chgData name="Javier Reyes Hernandez" userId="145166de8e00c492" providerId="LiveId" clId="{DF93EF1F-EA9F-485D-B076-B24515F55F8B}" dt="2024-12-03T22:56:02.440" v="200"/>
          <ac:spMkLst>
            <pc:docMk/>
            <pc:sldMk cId="766363526" sldId="264"/>
            <ac:spMk id="17" creationId="{29787B81-C7DF-412B-A405-EF4454012DEE}"/>
          </ac:spMkLst>
        </pc:spChg>
        <pc:spChg chg="add del">
          <ac:chgData name="Javier Reyes Hernandez" userId="145166de8e00c492" providerId="LiveId" clId="{DF93EF1F-EA9F-485D-B076-B24515F55F8B}" dt="2024-12-03T22:49:41.095" v="127" actId="26606"/>
          <ac:spMkLst>
            <pc:docMk/>
            <pc:sldMk cId="766363526" sldId="264"/>
            <ac:spMk id="18" creationId="{7DCB61BE-FA0F-4EFB-BE0E-268BAD8E30D6}"/>
          </ac:spMkLst>
        </pc:spChg>
        <pc:spChg chg="add del">
          <ac:chgData name="Javier Reyes Hernandez" userId="145166de8e00c492" providerId="LiveId" clId="{DF93EF1F-EA9F-485D-B076-B24515F55F8B}" dt="2024-12-03T22:49:41.095" v="127" actId="26606"/>
          <ac:spMkLst>
            <pc:docMk/>
            <pc:sldMk cId="766363526" sldId="264"/>
            <ac:spMk id="20" creationId="{A4B31EAA-7423-46F7-9B90-4AB2B09C35C4}"/>
          </ac:spMkLst>
        </pc:spChg>
        <pc:grpChg chg="del">
          <ac:chgData name="Javier Reyes Hernandez" userId="145166de8e00c492" providerId="LiveId" clId="{DF93EF1F-EA9F-485D-B076-B24515F55F8B}" dt="2024-12-03T22:44:46.916" v="88"/>
          <ac:grpSpMkLst>
            <pc:docMk/>
            <pc:sldMk cId="766363526" sldId="264"/>
            <ac:grpSpMk id="12" creationId="{6258F736-B256-8039-9DC6-F4E49A5C5AD5}"/>
          </ac:grpSpMkLst>
        </pc:grpChg>
        <pc:picChg chg="mod">
          <ac:chgData name="Javier Reyes Hernandez" userId="145166de8e00c492" providerId="LiveId" clId="{DF93EF1F-EA9F-485D-B076-B24515F55F8B}" dt="2024-12-03T22:51:23.613" v="143" actId="14100"/>
          <ac:picMkLst>
            <pc:docMk/>
            <pc:sldMk cId="766363526" sldId="264"/>
            <ac:picMk id="5" creationId="{44F9A550-2127-8D1F-D31E-A6B39FFF1952}"/>
          </ac:picMkLst>
        </pc:picChg>
      </pc:sldChg>
      <pc:sldChg chg="addSp delSp modSp mod setBg delDesignElem modNotesTx">
        <pc:chgData name="Javier Reyes Hernandez" userId="145166de8e00c492" providerId="LiveId" clId="{DF93EF1F-EA9F-485D-B076-B24515F55F8B}" dt="2024-12-03T23:20:13.859" v="385"/>
        <pc:sldMkLst>
          <pc:docMk/>
          <pc:sldMk cId="2923995096" sldId="265"/>
        </pc:sldMkLst>
        <pc:spChg chg="mod">
          <ac:chgData name="Javier Reyes Hernandez" userId="145166de8e00c492" providerId="LiveId" clId="{DF93EF1F-EA9F-485D-B076-B24515F55F8B}" dt="2024-12-03T22:56:02.440" v="200"/>
          <ac:spMkLst>
            <pc:docMk/>
            <pc:sldMk cId="2923995096" sldId="265"/>
            <ac:spMk id="2" creationId="{89D73816-78D4-06E8-D700-63A51A7B915C}"/>
          </ac:spMkLst>
        </pc:spChg>
        <pc:spChg chg="mod ord">
          <ac:chgData name="Javier Reyes Hernandez" userId="145166de8e00c492" providerId="LiveId" clId="{DF93EF1F-EA9F-485D-B076-B24515F55F8B}" dt="2024-12-03T22:56:02.440" v="200"/>
          <ac:spMkLst>
            <pc:docMk/>
            <pc:sldMk cId="2923995096" sldId="265"/>
            <ac:spMk id="9" creationId="{316A5310-93F1-7CBE-B316-E8922731BA3A}"/>
          </ac:spMkLst>
        </pc:spChg>
        <pc:spChg chg="add del">
          <ac:chgData name="Javier Reyes Hernandez" userId="145166de8e00c492" providerId="LiveId" clId="{DF93EF1F-EA9F-485D-B076-B24515F55F8B}" dt="2024-12-03T22:51:04.422" v="138" actId="26606"/>
          <ac:spMkLst>
            <pc:docMk/>
            <pc:sldMk cId="2923995096" sldId="265"/>
            <ac:spMk id="11" creationId="{29787B81-C7DF-412B-A405-EF4454012DEE}"/>
          </ac:spMkLst>
        </pc:spChg>
        <pc:spChg chg="add del">
          <ac:chgData name="Javier Reyes Hernandez" userId="145166de8e00c492" providerId="LiveId" clId="{DF93EF1F-EA9F-485D-B076-B24515F55F8B}" dt="2024-12-03T22:51:08.848" v="140" actId="26606"/>
          <ac:spMkLst>
            <pc:docMk/>
            <pc:sldMk cId="2923995096" sldId="265"/>
            <ac:spMk id="13" creationId="{0D187C4E-14B9-4504-B200-5127823FA78C}"/>
          </ac:spMkLst>
        </pc:spChg>
        <pc:spChg chg="add del">
          <ac:chgData name="Javier Reyes Hernandez" userId="145166de8e00c492" providerId="LiveId" clId="{DF93EF1F-EA9F-485D-B076-B24515F55F8B}" dt="2024-12-03T22:56:02.440" v="200"/>
          <ac:spMkLst>
            <pc:docMk/>
            <pc:sldMk cId="2923995096" sldId="265"/>
            <ac:spMk id="15" creationId="{29787B81-C7DF-412B-A405-EF4454012DEE}"/>
          </ac:spMkLst>
        </pc:spChg>
        <pc:grpChg chg="del">
          <ac:chgData name="Javier Reyes Hernandez" userId="145166de8e00c492" providerId="LiveId" clId="{DF93EF1F-EA9F-485D-B076-B24515F55F8B}" dt="2024-12-03T22:44:46.916" v="88"/>
          <ac:grpSpMkLst>
            <pc:docMk/>
            <pc:sldMk cId="2923995096" sldId="265"/>
            <ac:grpSpMk id="12" creationId="{31C49F18-8757-4E87-5C2E-9D6D7B82BA3B}"/>
          </ac:grpSpMkLst>
        </pc:grpChg>
        <pc:picChg chg="mod ord">
          <ac:chgData name="Javier Reyes Hernandez" userId="145166de8e00c492" providerId="LiveId" clId="{DF93EF1F-EA9F-485D-B076-B24515F55F8B}" dt="2024-12-03T22:51:08.853" v="141" actId="26606"/>
          <ac:picMkLst>
            <pc:docMk/>
            <pc:sldMk cId="2923995096" sldId="265"/>
            <ac:picMk id="5" creationId="{8643B39F-A437-C76C-E2E7-3EF48BAEA182}"/>
          </ac:picMkLst>
        </pc:picChg>
      </pc:sldChg>
      <pc:sldChg chg="addSp delSp modSp mod setBg addAnim delDesignElem modNotesTx">
        <pc:chgData name="Javier Reyes Hernandez" userId="145166de8e00c492" providerId="LiveId" clId="{DF93EF1F-EA9F-485D-B076-B24515F55F8B}" dt="2024-12-03T23:22:47.423" v="386"/>
        <pc:sldMkLst>
          <pc:docMk/>
          <pc:sldMk cId="1475129627" sldId="266"/>
        </pc:sldMkLst>
        <pc:spChg chg="mod">
          <ac:chgData name="Javier Reyes Hernandez" userId="145166de8e00c492" providerId="LiveId" clId="{DF93EF1F-EA9F-485D-B076-B24515F55F8B}" dt="2024-12-03T22:53:53.207" v="173" actId="26606"/>
          <ac:spMkLst>
            <pc:docMk/>
            <pc:sldMk cId="1475129627" sldId="266"/>
            <ac:spMk id="2" creationId="{B8737D23-A6D8-59A8-40A9-B686A6624B59}"/>
          </ac:spMkLst>
        </pc:spChg>
        <pc:spChg chg="mod">
          <ac:chgData name="Javier Reyes Hernandez" userId="145166de8e00c492" providerId="LiveId" clId="{DF93EF1F-EA9F-485D-B076-B24515F55F8B}" dt="2024-12-03T22:53:53.207" v="173" actId="26606"/>
          <ac:spMkLst>
            <pc:docMk/>
            <pc:sldMk cId="1475129627" sldId="266"/>
            <ac:spMk id="11" creationId="{517DDED9-DFDB-B243-179F-C10B8D4B4041}"/>
          </ac:spMkLst>
        </pc:spChg>
        <pc:spChg chg="del">
          <ac:chgData name="Javier Reyes Hernandez" userId="145166de8e00c492" providerId="LiveId" clId="{DF93EF1F-EA9F-485D-B076-B24515F55F8B}" dt="2024-12-03T22:44:46.916" v="88"/>
          <ac:spMkLst>
            <pc:docMk/>
            <pc:sldMk cId="1475129627" sldId="266"/>
            <ac:spMk id="14" creationId="{F13C74B1-5B17-4795-BED0-7140497B445A}"/>
          </ac:spMkLst>
        </pc:spChg>
        <pc:spChg chg="del">
          <ac:chgData name="Javier Reyes Hernandez" userId="145166de8e00c492" providerId="LiveId" clId="{DF93EF1F-EA9F-485D-B076-B24515F55F8B}" dt="2024-12-03T22:44:46.916" v="88"/>
          <ac:spMkLst>
            <pc:docMk/>
            <pc:sldMk cId="1475129627" sldId="266"/>
            <ac:spMk id="16" creationId="{D4974D33-8DC5-464E-8C6D-BE58F0669C17}"/>
          </ac:spMkLst>
        </pc:spChg>
        <pc:spChg chg="add del">
          <ac:chgData name="Javier Reyes Hernandez" userId="145166de8e00c492" providerId="LiveId" clId="{DF93EF1F-EA9F-485D-B076-B24515F55F8B}" dt="2024-12-03T22:53:53.207" v="173" actId="26606"/>
          <ac:spMkLst>
            <pc:docMk/>
            <pc:sldMk cId="1475129627" sldId="266"/>
            <ac:spMk id="20" creationId="{989BE678-777B-482A-A616-FEDC47B162E5}"/>
          </ac:spMkLst>
        </pc:spChg>
        <pc:spChg chg="add del">
          <ac:chgData name="Javier Reyes Hernandez" userId="145166de8e00c492" providerId="LiveId" clId="{DF93EF1F-EA9F-485D-B076-B24515F55F8B}" dt="2024-12-03T22:53:53.207" v="173" actId="26606"/>
          <ac:spMkLst>
            <pc:docMk/>
            <pc:sldMk cId="1475129627" sldId="266"/>
            <ac:spMk id="26" creationId="{D28BE0C3-2102-4820-B88B-A448B1840D14}"/>
          </ac:spMkLst>
        </pc:spChg>
        <pc:spChg chg="add del">
          <ac:chgData name="Javier Reyes Hernandez" userId="145166de8e00c492" providerId="LiveId" clId="{DF93EF1F-EA9F-485D-B076-B24515F55F8B}" dt="2024-12-03T22:53:53.207" v="173" actId="26606"/>
          <ac:spMkLst>
            <pc:docMk/>
            <pc:sldMk cId="1475129627" sldId="266"/>
            <ac:spMk id="28" creationId="{A4322390-8B58-46BE-88EB-D9FD30C08743}"/>
          </ac:spMkLst>
        </pc:spChg>
        <pc:spChg chg="add del">
          <ac:chgData name="Javier Reyes Hernandez" userId="145166de8e00c492" providerId="LiveId" clId="{DF93EF1F-EA9F-485D-B076-B24515F55F8B}" dt="2024-12-03T22:53:10.452" v="164" actId="26606"/>
          <ac:spMkLst>
            <pc:docMk/>
            <pc:sldMk cId="1475129627" sldId="266"/>
            <ac:spMk id="37" creationId="{989BE678-777B-482A-A616-FEDC47B162E5}"/>
          </ac:spMkLst>
        </pc:spChg>
        <pc:spChg chg="add del">
          <ac:chgData name="Javier Reyes Hernandez" userId="145166de8e00c492" providerId="LiveId" clId="{DF93EF1F-EA9F-485D-B076-B24515F55F8B}" dt="2024-12-03T22:53:10.452" v="164" actId="26606"/>
          <ac:spMkLst>
            <pc:docMk/>
            <pc:sldMk cId="1475129627" sldId="266"/>
            <ac:spMk id="43" creationId="{D28BE0C3-2102-4820-B88B-A448B1840D14}"/>
          </ac:spMkLst>
        </pc:spChg>
        <pc:spChg chg="add del">
          <ac:chgData name="Javier Reyes Hernandez" userId="145166de8e00c492" providerId="LiveId" clId="{DF93EF1F-EA9F-485D-B076-B24515F55F8B}" dt="2024-12-03T22:53:10.452" v="164" actId="26606"/>
          <ac:spMkLst>
            <pc:docMk/>
            <pc:sldMk cId="1475129627" sldId="266"/>
            <ac:spMk id="45" creationId="{F3F4807A-5068-4492-8025-D75F320E908D}"/>
          </ac:spMkLst>
        </pc:spChg>
        <pc:spChg chg="add del">
          <ac:chgData name="Javier Reyes Hernandez" userId="145166de8e00c492" providerId="LiveId" clId="{DF93EF1F-EA9F-485D-B076-B24515F55F8B}" dt="2024-12-03T22:53:10.452" v="164" actId="26606"/>
          <ac:spMkLst>
            <pc:docMk/>
            <pc:sldMk cId="1475129627" sldId="266"/>
            <ac:spMk id="47" creationId="{B24996F8-180C-4DCB-8A26-DFA336CDEFBC}"/>
          </ac:spMkLst>
        </pc:spChg>
        <pc:spChg chg="add del">
          <ac:chgData name="Javier Reyes Hernandez" userId="145166de8e00c492" providerId="LiveId" clId="{DF93EF1F-EA9F-485D-B076-B24515F55F8B}" dt="2024-12-03T22:53:10.452" v="164" actId="26606"/>
          <ac:spMkLst>
            <pc:docMk/>
            <pc:sldMk cId="1475129627" sldId="266"/>
            <ac:spMk id="49" creationId="{630182B0-3559-41D5-9EBC-0BD86BEDAD09}"/>
          </ac:spMkLst>
        </pc:spChg>
        <pc:spChg chg="add del">
          <ac:chgData name="Javier Reyes Hernandez" userId="145166de8e00c492" providerId="LiveId" clId="{DF93EF1F-EA9F-485D-B076-B24515F55F8B}" dt="2024-12-03T22:53:15.863" v="166" actId="26606"/>
          <ac:spMkLst>
            <pc:docMk/>
            <pc:sldMk cId="1475129627" sldId="266"/>
            <ac:spMk id="53" creationId="{989BE678-777B-482A-A616-FEDC47B162E5}"/>
          </ac:spMkLst>
        </pc:spChg>
        <pc:spChg chg="add del">
          <ac:chgData name="Javier Reyes Hernandez" userId="145166de8e00c492" providerId="LiveId" clId="{DF93EF1F-EA9F-485D-B076-B24515F55F8B}" dt="2024-12-03T22:53:15.863" v="166" actId="26606"/>
          <ac:spMkLst>
            <pc:docMk/>
            <pc:sldMk cId="1475129627" sldId="266"/>
            <ac:spMk id="56" creationId="{D28BE0C3-2102-4820-B88B-A448B1840D14}"/>
          </ac:spMkLst>
        </pc:spChg>
        <pc:spChg chg="add del">
          <ac:chgData name="Javier Reyes Hernandez" userId="145166de8e00c492" providerId="LiveId" clId="{DF93EF1F-EA9F-485D-B076-B24515F55F8B}" dt="2024-12-03T22:53:15.863" v="166" actId="26606"/>
          <ac:spMkLst>
            <pc:docMk/>
            <pc:sldMk cId="1475129627" sldId="266"/>
            <ac:spMk id="57" creationId="{A4322390-8B58-46BE-88EB-D9FD30C08743}"/>
          </ac:spMkLst>
        </pc:spChg>
        <pc:spChg chg="add del">
          <ac:chgData name="Javier Reyes Hernandez" userId="145166de8e00c492" providerId="LiveId" clId="{DF93EF1F-EA9F-485D-B076-B24515F55F8B}" dt="2024-12-03T22:53:31.209" v="168" actId="26606"/>
          <ac:spMkLst>
            <pc:docMk/>
            <pc:sldMk cId="1475129627" sldId="266"/>
            <ac:spMk id="61" creationId="{989BE678-777B-482A-A616-FEDC47B162E5}"/>
          </ac:spMkLst>
        </pc:spChg>
        <pc:spChg chg="add del">
          <ac:chgData name="Javier Reyes Hernandez" userId="145166de8e00c492" providerId="LiveId" clId="{DF93EF1F-EA9F-485D-B076-B24515F55F8B}" dt="2024-12-03T22:53:31.209" v="168" actId="26606"/>
          <ac:spMkLst>
            <pc:docMk/>
            <pc:sldMk cId="1475129627" sldId="266"/>
            <ac:spMk id="64" creationId="{D28BE0C3-2102-4820-B88B-A448B1840D14}"/>
          </ac:spMkLst>
        </pc:spChg>
        <pc:spChg chg="add del">
          <ac:chgData name="Javier Reyes Hernandez" userId="145166de8e00c492" providerId="LiveId" clId="{DF93EF1F-EA9F-485D-B076-B24515F55F8B}" dt="2024-12-03T22:53:31.209" v="168" actId="26606"/>
          <ac:spMkLst>
            <pc:docMk/>
            <pc:sldMk cId="1475129627" sldId="266"/>
            <ac:spMk id="65" creationId="{A4322390-8B58-46BE-88EB-D9FD30C08743}"/>
          </ac:spMkLst>
        </pc:spChg>
        <pc:spChg chg="add del">
          <ac:chgData name="Javier Reyes Hernandez" userId="145166de8e00c492" providerId="LiveId" clId="{DF93EF1F-EA9F-485D-B076-B24515F55F8B}" dt="2024-12-03T22:53:31.209" v="168" actId="26606"/>
          <ac:spMkLst>
            <pc:docMk/>
            <pc:sldMk cId="1475129627" sldId="266"/>
            <ac:spMk id="66" creationId="{C885E190-58DD-42DD-A4A8-401E15C92A52}"/>
          </ac:spMkLst>
        </pc:spChg>
        <pc:spChg chg="add del">
          <ac:chgData name="Javier Reyes Hernandez" userId="145166de8e00c492" providerId="LiveId" clId="{DF93EF1F-EA9F-485D-B076-B24515F55F8B}" dt="2024-12-03T22:53:45.843" v="170" actId="26606"/>
          <ac:spMkLst>
            <pc:docMk/>
            <pc:sldMk cId="1475129627" sldId="266"/>
            <ac:spMk id="70" creationId="{989BE678-777B-482A-A616-FEDC47B162E5}"/>
          </ac:spMkLst>
        </pc:spChg>
        <pc:spChg chg="add del">
          <ac:chgData name="Javier Reyes Hernandez" userId="145166de8e00c492" providerId="LiveId" clId="{DF93EF1F-EA9F-485D-B076-B24515F55F8B}" dt="2024-12-03T22:53:45.843" v="170" actId="26606"/>
          <ac:spMkLst>
            <pc:docMk/>
            <pc:sldMk cId="1475129627" sldId="266"/>
            <ac:spMk id="73" creationId="{D28BE0C3-2102-4820-B88B-A448B1840D14}"/>
          </ac:spMkLst>
        </pc:spChg>
        <pc:spChg chg="add del">
          <ac:chgData name="Javier Reyes Hernandez" userId="145166de8e00c492" providerId="LiveId" clId="{DF93EF1F-EA9F-485D-B076-B24515F55F8B}" dt="2024-12-03T22:53:45.843" v="170" actId="26606"/>
          <ac:spMkLst>
            <pc:docMk/>
            <pc:sldMk cId="1475129627" sldId="266"/>
            <ac:spMk id="74" creationId="{C885E190-58DD-42DD-A4A8-401E15C92A52}"/>
          </ac:spMkLst>
        </pc:spChg>
        <pc:spChg chg="add del">
          <ac:chgData name="Javier Reyes Hernandez" userId="145166de8e00c492" providerId="LiveId" clId="{DF93EF1F-EA9F-485D-B076-B24515F55F8B}" dt="2024-12-03T22:53:53.004" v="172" actId="26606"/>
          <ac:spMkLst>
            <pc:docMk/>
            <pc:sldMk cId="1475129627" sldId="266"/>
            <ac:spMk id="78" creationId="{989BE678-777B-482A-A616-FEDC47B162E5}"/>
          </ac:spMkLst>
        </pc:spChg>
        <pc:spChg chg="add del">
          <ac:chgData name="Javier Reyes Hernandez" userId="145166de8e00c492" providerId="LiveId" clId="{DF93EF1F-EA9F-485D-B076-B24515F55F8B}" dt="2024-12-03T22:53:53.004" v="172" actId="26606"/>
          <ac:spMkLst>
            <pc:docMk/>
            <pc:sldMk cId="1475129627" sldId="266"/>
            <ac:spMk id="81" creationId="{D28BE0C3-2102-4820-B88B-A448B1840D14}"/>
          </ac:spMkLst>
        </pc:spChg>
        <pc:spChg chg="add del">
          <ac:chgData name="Javier Reyes Hernandez" userId="145166de8e00c492" providerId="LiveId" clId="{DF93EF1F-EA9F-485D-B076-B24515F55F8B}" dt="2024-12-03T22:53:53.004" v="172" actId="26606"/>
          <ac:spMkLst>
            <pc:docMk/>
            <pc:sldMk cId="1475129627" sldId="266"/>
            <ac:spMk id="82" creationId="{E4F17063-EDA4-417B-946F-BA357F3B390D}"/>
          </ac:spMkLst>
        </pc:spChg>
        <pc:spChg chg="add del">
          <ac:chgData name="Javier Reyes Hernandez" userId="145166de8e00c492" providerId="LiveId" clId="{DF93EF1F-EA9F-485D-B076-B24515F55F8B}" dt="2024-12-03T22:53:53.004" v="172" actId="26606"/>
          <ac:spMkLst>
            <pc:docMk/>
            <pc:sldMk cId="1475129627" sldId="266"/>
            <ac:spMk id="83" creationId="{D36F3EEA-55D4-4677-80E7-92D00B8F343B}"/>
          </ac:spMkLst>
        </pc:spChg>
        <pc:spChg chg="add del">
          <ac:chgData name="Javier Reyes Hernandez" userId="145166de8e00c492" providerId="LiveId" clId="{DF93EF1F-EA9F-485D-B076-B24515F55F8B}" dt="2024-12-03T22:56:02.440" v="200"/>
          <ac:spMkLst>
            <pc:docMk/>
            <pc:sldMk cId="1475129627" sldId="266"/>
            <ac:spMk id="87" creationId="{989BE678-777B-482A-A616-FEDC47B162E5}"/>
          </ac:spMkLst>
        </pc:spChg>
        <pc:spChg chg="add del">
          <ac:chgData name="Javier Reyes Hernandez" userId="145166de8e00c492" providerId="LiveId" clId="{DF93EF1F-EA9F-485D-B076-B24515F55F8B}" dt="2024-12-03T22:56:02.440" v="200"/>
          <ac:spMkLst>
            <pc:docMk/>
            <pc:sldMk cId="1475129627" sldId="266"/>
            <ac:spMk id="90" creationId="{D28BE0C3-2102-4820-B88B-A448B1840D14}"/>
          </ac:spMkLst>
        </pc:spChg>
        <pc:spChg chg="add del">
          <ac:chgData name="Javier Reyes Hernandez" userId="145166de8e00c492" providerId="LiveId" clId="{DF93EF1F-EA9F-485D-B076-B24515F55F8B}" dt="2024-12-03T22:56:02.440" v="200"/>
          <ac:spMkLst>
            <pc:docMk/>
            <pc:sldMk cId="1475129627" sldId="266"/>
            <ac:spMk id="91" creationId="{C885E190-58DD-42DD-A4A8-401E15C92A52}"/>
          </ac:spMkLst>
        </pc:spChg>
        <pc:picChg chg="mod ord">
          <ac:chgData name="Javier Reyes Hernandez" userId="145166de8e00c492" providerId="LiveId" clId="{DF93EF1F-EA9F-485D-B076-B24515F55F8B}" dt="2024-12-03T22:53:53.207" v="173" actId="26606"/>
          <ac:picMkLst>
            <pc:docMk/>
            <pc:sldMk cId="1475129627" sldId="266"/>
            <ac:picMk id="7" creationId="{00B7EBA0-290D-FDD5-5206-4489EC6D9C71}"/>
          </ac:picMkLst>
        </pc:picChg>
        <pc:picChg chg="add del">
          <ac:chgData name="Javier Reyes Hernandez" userId="145166de8e00c492" providerId="LiveId" clId="{DF93EF1F-EA9F-485D-B076-B24515F55F8B}" dt="2024-12-03T22:53:53.207" v="173" actId="26606"/>
          <ac:picMkLst>
            <pc:docMk/>
            <pc:sldMk cId="1475129627" sldId="266"/>
            <ac:picMk id="13" creationId="{DF19BAF3-7E20-4B9D-B544-BABAEEA1FA75}"/>
          </ac:picMkLst>
        </pc:picChg>
        <pc:picChg chg="add del">
          <ac:chgData name="Javier Reyes Hernandez" userId="145166de8e00c492" providerId="LiveId" clId="{DF93EF1F-EA9F-485D-B076-B24515F55F8B}" dt="2024-12-03T22:53:53.207" v="173" actId="26606"/>
          <ac:picMkLst>
            <pc:docMk/>
            <pc:sldMk cId="1475129627" sldId="266"/>
            <ac:picMk id="18" creationId="{950648F4-ABCD-4DF0-8641-76CFB2354721}"/>
          </ac:picMkLst>
        </pc:picChg>
        <pc:picChg chg="add del">
          <ac:chgData name="Javier Reyes Hernandez" userId="145166de8e00c492" providerId="LiveId" clId="{DF93EF1F-EA9F-485D-B076-B24515F55F8B}" dt="2024-12-03T22:53:53.207" v="173" actId="26606"/>
          <ac:picMkLst>
            <pc:docMk/>
            <pc:sldMk cId="1475129627" sldId="266"/>
            <ac:picMk id="22" creationId="{CF1EB4BD-9C7E-4AA3-9681-C7EB0DA6250B}"/>
          </ac:picMkLst>
        </pc:picChg>
        <pc:picChg chg="add del">
          <ac:chgData name="Javier Reyes Hernandez" userId="145166de8e00c492" providerId="LiveId" clId="{DF93EF1F-EA9F-485D-B076-B24515F55F8B}" dt="2024-12-03T22:53:53.207" v="173" actId="26606"/>
          <ac:picMkLst>
            <pc:docMk/>
            <pc:sldMk cId="1475129627" sldId="266"/>
            <ac:picMk id="24" creationId="{94AAE3AA-3759-4D28-B0EF-575F25A5146C}"/>
          </ac:picMkLst>
        </pc:picChg>
        <pc:picChg chg="add del">
          <ac:chgData name="Javier Reyes Hernandez" userId="145166de8e00c492" providerId="LiveId" clId="{DF93EF1F-EA9F-485D-B076-B24515F55F8B}" dt="2024-12-03T22:53:10.452" v="164" actId="26606"/>
          <ac:picMkLst>
            <pc:docMk/>
            <pc:sldMk cId="1475129627" sldId="266"/>
            <ac:picMk id="33" creationId="{DF19BAF3-7E20-4B9D-B544-BABAEEA1FA75}"/>
          </ac:picMkLst>
        </pc:picChg>
        <pc:picChg chg="add del">
          <ac:chgData name="Javier Reyes Hernandez" userId="145166de8e00c492" providerId="LiveId" clId="{DF93EF1F-EA9F-485D-B076-B24515F55F8B}" dt="2024-12-03T22:53:10.452" v="164" actId="26606"/>
          <ac:picMkLst>
            <pc:docMk/>
            <pc:sldMk cId="1475129627" sldId="266"/>
            <ac:picMk id="35" creationId="{950648F4-ABCD-4DF0-8641-76CFB2354721}"/>
          </ac:picMkLst>
        </pc:picChg>
        <pc:picChg chg="add del">
          <ac:chgData name="Javier Reyes Hernandez" userId="145166de8e00c492" providerId="LiveId" clId="{DF93EF1F-EA9F-485D-B076-B24515F55F8B}" dt="2024-12-03T22:53:10.452" v="164" actId="26606"/>
          <ac:picMkLst>
            <pc:docMk/>
            <pc:sldMk cId="1475129627" sldId="266"/>
            <ac:picMk id="39" creationId="{CF1EB4BD-9C7E-4AA3-9681-C7EB0DA6250B}"/>
          </ac:picMkLst>
        </pc:picChg>
        <pc:picChg chg="add del">
          <ac:chgData name="Javier Reyes Hernandez" userId="145166de8e00c492" providerId="LiveId" clId="{DF93EF1F-EA9F-485D-B076-B24515F55F8B}" dt="2024-12-03T22:53:10.452" v="164" actId="26606"/>
          <ac:picMkLst>
            <pc:docMk/>
            <pc:sldMk cId="1475129627" sldId="266"/>
            <ac:picMk id="41" creationId="{94AAE3AA-3759-4D28-B0EF-575F25A5146C}"/>
          </ac:picMkLst>
        </pc:picChg>
        <pc:picChg chg="add del">
          <ac:chgData name="Javier Reyes Hernandez" userId="145166de8e00c492" providerId="LiveId" clId="{DF93EF1F-EA9F-485D-B076-B24515F55F8B}" dt="2024-12-03T22:53:15.863" v="166" actId="26606"/>
          <ac:picMkLst>
            <pc:docMk/>
            <pc:sldMk cId="1475129627" sldId="266"/>
            <ac:picMk id="51" creationId="{DF19BAF3-7E20-4B9D-B544-BABAEEA1FA75}"/>
          </ac:picMkLst>
        </pc:picChg>
        <pc:picChg chg="add del">
          <ac:chgData name="Javier Reyes Hernandez" userId="145166de8e00c492" providerId="LiveId" clId="{DF93EF1F-EA9F-485D-B076-B24515F55F8B}" dt="2024-12-03T22:53:15.863" v="166" actId="26606"/>
          <ac:picMkLst>
            <pc:docMk/>
            <pc:sldMk cId="1475129627" sldId="266"/>
            <ac:picMk id="52" creationId="{950648F4-ABCD-4DF0-8641-76CFB2354721}"/>
          </ac:picMkLst>
        </pc:picChg>
        <pc:picChg chg="add del">
          <ac:chgData name="Javier Reyes Hernandez" userId="145166de8e00c492" providerId="LiveId" clId="{DF93EF1F-EA9F-485D-B076-B24515F55F8B}" dt="2024-12-03T22:53:15.863" v="166" actId="26606"/>
          <ac:picMkLst>
            <pc:docMk/>
            <pc:sldMk cId="1475129627" sldId="266"/>
            <ac:picMk id="54" creationId="{CF1EB4BD-9C7E-4AA3-9681-C7EB0DA6250B}"/>
          </ac:picMkLst>
        </pc:picChg>
        <pc:picChg chg="add del">
          <ac:chgData name="Javier Reyes Hernandez" userId="145166de8e00c492" providerId="LiveId" clId="{DF93EF1F-EA9F-485D-B076-B24515F55F8B}" dt="2024-12-03T22:53:15.863" v="166" actId="26606"/>
          <ac:picMkLst>
            <pc:docMk/>
            <pc:sldMk cId="1475129627" sldId="266"/>
            <ac:picMk id="55" creationId="{94AAE3AA-3759-4D28-B0EF-575F25A5146C}"/>
          </ac:picMkLst>
        </pc:picChg>
        <pc:picChg chg="add del">
          <ac:chgData name="Javier Reyes Hernandez" userId="145166de8e00c492" providerId="LiveId" clId="{DF93EF1F-EA9F-485D-B076-B24515F55F8B}" dt="2024-12-03T22:53:31.209" v="168" actId="26606"/>
          <ac:picMkLst>
            <pc:docMk/>
            <pc:sldMk cId="1475129627" sldId="266"/>
            <ac:picMk id="59" creationId="{DF19BAF3-7E20-4B9D-B544-BABAEEA1FA75}"/>
          </ac:picMkLst>
        </pc:picChg>
        <pc:picChg chg="add del">
          <ac:chgData name="Javier Reyes Hernandez" userId="145166de8e00c492" providerId="LiveId" clId="{DF93EF1F-EA9F-485D-B076-B24515F55F8B}" dt="2024-12-03T22:53:31.209" v="168" actId="26606"/>
          <ac:picMkLst>
            <pc:docMk/>
            <pc:sldMk cId="1475129627" sldId="266"/>
            <ac:picMk id="60" creationId="{950648F4-ABCD-4DF0-8641-76CFB2354721}"/>
          </ac:picMkLst>
        </pc:picChg>
        <pc:picChg chg="add del">
          <ac:chgData name="Javier Reyes Hernandez" userId="145166de8e00c492" providerId="LiveId" clId="{DF93EF1F-EA9F-485D-B076-B24515F55F8B}" dt="2024-12-03T22:53:31.209" v="168" actId="26606"/>
          <ac:picMkLst>
            <pc:docMk/>
            <pc:sldMk cId="1475129627" sldId="266"/>
            <ac:picMk id="62" creationId="{CF1EB4BD-9C7E-4AA3-9681-C7EB0DA6250B}"/>
          </ac:picMkLst>
        </pc:picChg>
        <pc:picChg chg="add del">
          <ac:chgData name="Javier Reyes Hernandez" userId="145166de8e00c492" providerId="LiveId" clId="{DF93EF1F-EA9F-485D-B076-B24515F55F8B}" dt="2024-12-03T22:53:31.209" v="168" actId="26606"/>
          <ac:picMkLst>
            <pc:docMk/>
            <pc:sldMk cId="1475129627" sldId="266"/>
            <ac:picMk id="63" creationId="{94AAE3AA-3759-4D28-B0EF-575F25A5146C}"/>
          </ac:picMkLst>
        </pc:picChg>
        <pc:picChg chg="add del">
          <ac:chgData name="Javier Reyes Hernandez" userId="145166de8e00c492" providerId="LiveId" clId="{DF93EF1F-EA9F-485D-B076-B24515F55F8B}" dt="2024-12-03T22:53:45.843" v="170" actId="26606"/>
          <ac:picMkLst>
            <pc:docMk/>
            <pc:sldMk cId="1475129627" sldId="266"/>
            <ac:picMk id="68" creationId="{DF19BAF3-7E20-4B9D-B544-BABAEEA1FA75}"/>
          </ac:picMkLst>
        </pc:picChg>
        <pc:picChg chg="add del">
          <ac:chgData name="Javier Reyes Hernandez" userId="145166de8e00c492" providerId="LiveId" clId="{DF93EF1F-EA9F-485D-B076-B24515F55F8B}" dt="2024-12-03T22:53:45.843" v="170" actId="26606"/>
          <ac:picMkLst>
            <pc:docMk/>
            <pc:sldMk cId="1475129627" sldId="266"/>
            <ac:picMk id="69" creationId="{950648F4-ABCD-4DF0-8641-76CFB2354721}"/>
          </ac:picMkLst>
        </pc:picChg>
        <pc:picChg chg="add del">
          <ac:chgData name="Javier Reyes Hernandez" userId="145166de8e00c492" providerId="LiveId" clId="{DF93EF1F-EA9F-485D-B076-B24515F55F8B}" dt="2024-12-03T22:53:45.843" v="170" actId="26606"/>
          <ac:picMkLst>
            <pc:docMk/>
            <pc:sldMk cId="1475129627" sldId="266"/>
            <ac:picMk id="71" creationId="{CF1EB4BD-9C7E-4AA3-9681-C7EB0DA6250B}"/>
          </ac:picMkLst>
        </pc:picChg>
        <pc:picChg chg="add del">
          <ac:chgData name="Javier Reyes Hernandez" userId="145166de8e00c492" providerId="LiveId" clId="{DF93EF1F-EA9F-485D-B076-B24515F55F8B}" dt="2024-12-03T22:53:45.843" v="170" actId="26606"/>
          <ac:picMkLst>
            <pc:docMk/>
            <pc:sldMk cId="1475129627" sldId="266"/>
            <ac:picMk id="72" creationId="{94AAE3AA-3759-4D28-B0EF-575F25A5146C}"/>
          </ac:picMkLst>
        </pc:picChg>
        <pc:picChg chg="add del">
          <ac:chgData name="Javier Reyes Hernandez" userId="145166de8e00c492" providerId="LiveId" clId="{DF93EF1F-EA9F-485D-B076-B24515F55F8B}" dt="2024-12-03T22:53:53.004" v="172" actId="26606"/>
          <ac:picMkLst>
            <pc:docMk/>
            <pc:sldMk cId="1475129627" sldId="266"/>
            <ac:picMk id="76" creationId="{DF19BAF3-7E20-4B9D-B544-BABAEEA1FA75}"/>
          </ac:picMkLst>
        </pc:picChg>
        <pc:picChg chg="add del">
          <ac:chgData name="Javier Reyes Hernandez" userId="145166de8e00c492" providerId="LiveId" clId="{DF93EF1F-EA9F-485D-B076-B24515F55F8B}" dt="2024-12-03T22:53:53.004" v="172" actId="26606"/>
          <ac:picMkLst>
            <pc:docMk/>
            <pc:sldMk cId="1475129627" sldId="266"/>
            <ac:picMk id="77" creationId="{950648F4-ABCD-4DF0-8641-76CFB2354721}"/>
          </ac:picMkLst>
        </pc:picChg>
        <pc:picChg chg="add del">
          <ac:chgData name="Javier Reyes Hernandez" userId="145166de8e00c492" providerId="LiveId" clId="{DF93EF1F-EA9F-485D-B076-B24515F55F8B}" dt="2024-12-03T22:53:53.004" v="172" actId="26606"/>
          <ac:picMkLst>
            <pc:docMk/>
            <pc:sldMk cId="1475129627" sldId="266"/>
            <ac:picMk id="79" creationId="{CF1EB4BD-9C7E-4AA3-9681-C7EB0DA6250B}"/>
          </ac:picMkLst>
        </pc:picChg>
        <pc:picChg chg="add del">
          <ac:chgData name="Javier Reyes Hernandez" userId="145166de8e00c492" providerId="LiveId" clId="{DF93EF1F-EA9F-485D-B076-B24515F55F8B}" dt="2024-12-03T22:53:53.004" v="172" actId="26606"/>
          <ac:picMkLst>
            <pc:docMk/>
            <pc:sldMk cId="1475129627" sldId="266"/>
            <ac:picMk id="80" creationId="{94AAE3AA-3759-4D28-B0EF-575F25A5146C}"/>
          </ac:picMkLst>
        </pc:picChg>
        <pc:picChg chg="add del">
          <ac:chgData name="Javier Reyes Hernandez" userId="145166de8e00c492" providerId="LiveId" clId="{DF93EF1F-EA9F-485D-B076-B24515F55F8B}" dt="2024-12-03T22:56:02.440" v="200"/>
          <ac:picMkLst>
            <pc:docMk/>
            <pc:sldMk cId="1475129627" sldId="266"/>
            <ac:picMk id="85" creationId="{DF19BAF3-7E20-4B9D-B544-BABAEEA1FA75}"/>
          </ac:picMkLst>
        </pc:picChg>
        <pc:picChg chg="add del">
          <ac:chgData name="Javier Reyes Hernandez" userId="145166de8e00c492" providerId="LiveId" clId="{DF93EF1F-EA9F-485D-B076-B24515F55F8B}" dt="2024-12-03T22:56:02.440" v="200"/>
          <ac:picMkLst>
            <pc:docMk/>
            <pc:sldMk cId="1475129627" sldId="266"/>
            <ac:picMk id="86" creationId="{950648F4-ABCD-4DF0-8641-76CFB2354721}"/>
          </ac:picMkLst>
        </pc:picChg>
        <pc:picChg chg="add del">
          <ac:chgData name="Javier Reyes Hernandez" userId="145166de8e00c492" providerId="LiveId" clId="{DF93EF1F-EA9F-485D-B076-B24515F55F8B}" dt="2024-12-03T22:56:02.440" v="200"/>
          <ac:picMkLst>
            <pc:docMk/>
            <pc:sldMk cId="1475129627" sldId="266"/>
            <ac:picMk id="88" creationId="{CF1EB4BD-9C7E-4AA3-9681-C7EB0DA6250B}"/>
          </ac:picMkLst>
        </pc:picChg>
        <pc:picChg chg="add del">
          <ac:chgData name="Javier Reyes Hernandez" userId="145166de8e00c492" providerId="LiveId" clId="{DF93EF1F-EA9F-485D-B076-B24515F55F8B}" dt="2024-12-03T22:56:02.440" v="200"/>
          <ac:picMkLst>
            <pc:docMk/>
            <pc:sldMk cId="1475129627" sldId="266"/>
            <ac:picMk id="89" creationId="{94AAE3AA-3759-4D28-B0EF-575F25A5146C}"/>
          </ac:picMkLst>
        </pc:picChg>
      </pc:sldChg>
      <pc:sldChg chg="addSp modSp mod setBg setClrOvrMap">
        <pc:chgData name="Javier Reyes Hernandez" userId="145166de8e00c492" providerId="LiveId" clId="{DF93EF1F-EA9F-485D-B076-B24515F55F8B}" dt="2024-12-03T23:07:26.411" v="312" actId="20577"/>
        <pc:sldMkLst>
          <pc:docMk/>
          <pc:sldMk cId="2496101394" sldId="267"/>
        </pc:sldMkLst>
        <pc:spChg chg="mod">
          <ac:chgData name="Javier Reyes Hernandez" userId="145166de8e00c492" providerId="LiveId" clId="{DF93EF1F-EA9F-485D-B076-B24515F55F8B}" dt="2024-12-03T23:04:34.497" v="285" actId="26606"/>
          <ac:spMkLst>
            <pc:docMk/>
            <pc:sldMk cId="2496101394" sldId="267"/>
            <ac:spMk id="13" creationId="{50ECFB04-6215-9ADD-367C-80CA5A1A0C6E}"/>
          </ac:spMkLst>
        </pc:spChg>
        <pc:spChg chg="mod">
          <ac:chgData name="Javier Reyes Hernandez" userId="145166de8e00c492" providerId="LiveId" clId="{DF93EF1F-EA9F-485D-B076-B24515F55F8B}" dt="2024-12-03T23:07:26.411" v="312" actId="20577"/>
          <ac:spMkLst>
            <pc:docMk/>
            <pc:sldMk cId="2496101394" sldId="267"/>
            <ac:spMk id="14" creationId="{08FA364C-359A-5CC7-524E-77BCC1B76D0F}"/>
          </ac:spMkLst>
        </pc:spChg>
        <pc:spChg chg="add">
          <ac:chgData name="Javier Reyes Hernandez" userId="145166de8e00c492" providerId="LiveId" clId="{DF93EF1F-EA9F-485D-B076-B24515F55F8B}" dt="2024-12-03T23:04:34.497" v="285" actId="26606"/>
          <ac:spMkLst>
            <pc:docMk/>
            <pc:sldMk cId="2496101394" sldId="267"/>
            <ac:spMk id="23" creationId="{4AC0CD9D-7610-4620-93B4-798CCD9AB581}"/>
          </ac:spMkLst>
        </pc:spChg>
        <pc:spChg chg="add">
          <ac:chgData name="Javier Reyes Hernandez" userId="145166de8e00c492" providerId="LiveId" clId="{DF93EF1F-EA9F-485D-B076-B24515F55F8B}" dt="2024-12-03T23:04:34.497" v="285" actId="26606"/>
          <ac:spMkLst>
            <pc:docMk/>
            <pc:sldMk cId="2496101394" sldId="267"/>
            <ac:spMk id="29" creationId="{DE4D62F9-188E-4530-84C2-24BDEE4BEB82}"/>
          </ac:spMkLst>
        </pc:spChg>
        <pc:spChg chg="add">
          <ac:chgData name="Javier Reyes Hernandez" userId="145166de8e00c492" providerId="LiveId" clId="{DF93EF1F-EA9F-485D-B076-B24515F55F8B}" dt="2024-12-03T23:04:34.497" v="285" actId="26606"/>
          <ac:spMkLst>
            <pc:docMk/>
            <pc:sldMk cId="2496101394" sldId="267"/>
            <ac:spMk id="31" creationId="{B4AAD3FD-83A5-4B89-9F8F-01B8870865BE}"/>
          </ac:spMkLst>
        </pc:spChg>
        <pc:spChg chg="add">
          <ac:chgData name="Javier Reyes Hernandez" userId="145166de8e00c492" providerId="LiveId" clId="{DF93EF1F-EA9F-485D-B076-B24515F55F8B}" dt="2024-12-03T23:04:34.497" v="285" actId="26606"/>
          <ac:spMkLst>
            <pc:docMk/>
            <pc:sldMk cId="2496101394" sldId="267"/>
            <ac:spMk id="33" creationId="{61752F1D-FC0F-4103-9584-630E643CCDA6}"/>
          </ac:spMkLst>
        </pc:spChg>
        <pc:spChg chg="add">
          <ac:chgData name="Javier Reyes Hernandez" userId="145166de8e00c492" providerId="LiveId" clId="{DF93EF1F-EA9F-485D-B076-B24515F55F8B}" dt="2024-12-03T23:04:34.497" v="285" actId="26606"/>
          <ac:spMkLst>
            <pc:docMk/>
            <pc:sldMk cId="2496101394" sldId="267"/>
            <ac:spMk id="35" creationId="{70151CB7-E7DE-4917-B831-01DF9CE01306}"/>
          </ac:spMkLst>
        </pc:spChg>
        <pc:spChg chg="add">
          <ac:chgData name="Javier Reyes Hernandez" userId="145166de8e00c492" providerId="LiveId" clId="{DF93EF1F-EA9F-485D-B076-B24515F55F8B}" dt="2024-12-03T23:04:34.497" v="285" actId="26606"/>
          <ac:spMkLst>
            <pc:docMk/>
            <pc:sldMk cId="2496101394" sldId="267"/>
            <ac:spMk id="37" creationId="{A92A1116-1C84-41DF-B803-1F7B0883EC82}"/>
          </ac:spMkLst>
        </pc:spChg>
        <pc:picChg chg="mod">
          <ac:chgData name="Javier Reyes Hernandez" userId="145166de8e00c492" providerId="LiveId" clId="{DF93EF1F-EA9F-485D-B076-B24515F55F8B}" dt="2024-12-03T23:04:34.497" v="285" actId="26606"/>
          <ac:picMkLst>
            <pc:docMk/>
            <pc:sldMk cId="2496101394" sldId="267"/>
            <ac:picMk id="10" creationId="{099517D1-3A66-A83D-3CBC-7AD36058EBD6}"/>
          </ac:picMkLst>
        </pc:picChg>
        <pc:picChg chg="add">
          <ac:chgData name="Javier Reyes Hernandez" userId="145166de8e00c492" providerId="LiveId" clId="{DF93EF1F-EA9F-485D-B076-B24515F55F8B}" dt="2024-12-03T23:04:34.497" v="285" actId="26606"/>
          <ac:picMkLst>
            <pc:docMk/>
            <pc:sldMk cId="2496101394" sldId="267"/>
            <ac:picMk id="19" creationId="{41B68C77-138E-4BF7-A276-BD0C78A4219F}"/>
          </ac:picMkLst>
        </pc:picChg>
        <pc:picChg chg="add">
          <ac:chgData name="Javier Reyes Hernandez" userId="145166de8e00c492" providerId="LiveId" clId="{DF93EF1F-EA9F-485D-B076-B24515F55F8B}" dt="2024-12-03T23:04:34.497" v="285" actId="26606"/>
          <ac:picMkLst>
            <pc:docMk/>
            <pc:sldMk cId="2496101394" sldId="267"/>
            <ac:picMk id="21" creationId="{7C268552-D473-46ED-B1B8-422042C4DEF1}"/>
          </ac:picMkLst>
        </pc:picChg>
        <pc:picChg chg="add">
          <ac:chgData name="Javier Reyes Hernandez" userId="145166de8e00c492" providerId="LiveId" clId="{DF93EF1F-EA9F-485D-B076-B24515F55F8B}" dt="2024-12-03T23:04:34.497" v="285" actId="26606"/>
          <ac:picMkLst>
            <pc:docMk/>
            <pc:sldMk cId="2496101394" sldId="267"/>
            <ac:picMk id="25" creationId="{B9238B3E-24AA-439A-B527-6C5DF6D72145}"/>
          </ac:picMkLst>
        </pc:picChg>
        <pc:picChg chg="add">
          <ac:chgData name="Javier Reyes Hernandez" userId="145166de8e00c492" providerId="LiveId" clId="{DF93EF1F-EA9F-485D-B076-B24515F55F8B}" dt="2024-12-03T23:04:34.497" v="285" actId="26606"/>
          <ac:picMkLst>
            <pc:docMk/>
            <pc:sldMk cId="2496101394" sldId="267"/>
            <ac:picMk id="27" creationId="{69F01145-BEA3-4CBF-AA21-10077B948CA8}"/>
          </ac:picMkLst>
        </pc:picChg>
      </pc:sldChg>
      <pc:sldChg chg="modSp mod setBg">
        <pc:chgData name="Javier Reyes Hernandez" userId="145166de8e00c492" providerId="LiveId" clId="{DF93EF1F-EA9F-485D-B076-B24515F55F8B}" dt="2024-12-03T23:05:55.261" v="297" actId="27636"/>
        <pc:sldMkLst>
          <pc:docMk/>
          <pc:sldMk cId="582134944" sldId="268"/>
        </pc:sldMkLst>
        <pc:spChg chg="mod">
          <ac:chgData name="Javier Reyes Hernandez" userId="145166de8e00c492" providerId="LiveId" clId="{DF93EF1F-EA9F-485D-B076-B24515F55F8B}" dt="2024-12-03T23:05:55.261" v="297" actId="27636"/>
          <ac:spMkLst>
            <pc:docMk/>
            <pc:sldMk cId="582134944" sldId="268"/>
            <ac:spMk id="10" creationId="{02E30C6B-8461-E3A0-511B-F4F3ABB98588}"/>
          </ac:spMkLst>
        </pc:spChg>
        <pc:picChg chg="mod">
          <ac:chgData name="Javier Reyes Hernandez" userId="145166de8e00c492" providerId="LiveId" clId="{DF93EF1F-EA9F-485D-B076-B24515F55F8B}" dt="2024-12-03T23:04:48.239" v="288" actId="1076"/>
          <ac:picMkLst>
            <pc:docMk/>
            <pc:sldMk cId="582134944" sldId="268"/>
            <ac:picMk id="6" creationId="{06362B15-9B3A-0A2B-0F26-8288A6C1162C}"/>
          </ac:picMkLst>
        </pc:picChg>
      </pc:sldChg>
      <pc:sldChg chg="modSp mod">
        <pc:chgData name="Javier Reyes Hernandez" userId="145166de8e00c492" providerId="LiveId" clId="{DF93EF1F-EA9F-485D-B076-B24515F55F8B}" dt="2024-12-03T23:10:16.490" v="336" actId="403"/>
        <pc:sldMkLst>
          <pc:docMk/>
          <pc:sldMk cId="2801797437" sldId="269"/>
        </pc:sldMkLst>
        <pc:spChg chg="mod">
          <ac:chgData name="Javier Reyes Hernandez" userId="145166de8e00c492" providerId="LiveId" clId="{DF93EF1F-EA9F-485D-B076-B24515F55F8B}" dt="2024-12-03T23:10:16.490" v="336" actId="403"/>
          <ac:spMkLst>
            <pc:docMk/>
            <pc:sldMk cId="2801797437" sldId="269"/>
            <ac:spMk id="4" creationId="{D3C8F7D3-A33F-F35D-8ED5-CD2F3236ADDC}"/>
          </ac:spMkLst>
        </pc:spChg>
        <pc:picChg chg="mod">
          <ac:chgData name="Javier Reyes Hernandez" userId="145166de8e00c492" providerId="LiveId" clId="{DF93EF1F-EA9F-485D-B076-B24515F55F8B}" dt="2024-12-03T23:08:14.937" v="318" actId="1076"/>
          <ac:picMkLst>
            <pc:docMk/>
            <pc:sldMk cId="2801797437" sldId="269"/>
            <ac:picMk id="6" creationId="{0C7EA4D5-16CD-993E-3874-BC3621A1BAFB}"/>
          </ac:picMkLst>
        </pc:picChg>
      </pc:sldChg>
      <pc:sldChg chg="addSp delSp modSp new mod setBg modClrScheme delDesignElem chgLayout">
        <pc:chgData name="Javier Reyes Hernandez" userId="145166de8e00c492" providerId="LiveId" clId="{DF93EF1F-EA9F-485D-B076-B24515F55F8B}" dt="2024-12-03T22:44:47.133" v="93" actId="27636"/>
        <pc:sldMkLst>
          <pc:docMk/>
          <pc:sldMk cId="708648007" sldId="270"/>
        </pc:sldMkLst>
        <pc:spChg chg="del mod ord">
          <ac:chgData name="Javier Reyes Hernandez" userId="145166de8e00c492" providerId="LiveId" clId="{DF93EF1F-EA9F-485D-B076-B24515F55F8B}" dt="2024-12-03T22:39:55.795" v="1" actId="700"/>
          <ac:spMkLst>
            <pc:docMk/>
            <pc:sldMk cId="708648007" sldId="270"/>
            <ac:spMk id="2" creationId="{C3CB24BE-941D-ECD7-D096-5144AFEBA7DF}"/>
          </ac:spMkLst>
        </pc:spChg>
        <pc:spChg chg="del mod ord">
          <ac:chgData name="Javier Reyes Hernandez" userId="145166de8e00c492" providerId="LiveId" clId="{DF93EF1F-EA9F-485D-B076-B24515F55F8B}" dt="2024-12-03T22:39:55.795" v="1" actId="700"/>
          <ac:spMkLst>
            <pc:docMk/>
            <pc:sldMk cId="708648007" sldId="270"/>
            <ac:spMk id="3" creationId="{B6BB2F6F-4CB8-FDFD-38DC-40CF549EDED0}"/>
          </ac:spMkLst>
        </pc:spChg>
        <pc:spChg chg="del">
          <ac:chgData name="Javier Reyes Hernandez" userId="145166de8e00c492" providerId="LiveId" clId="{DF93EF1F-EA9F-485D-B076-B24515F55F8B}" dt="2024-12-03T22:39:55.795" v="1" actId="700"/>
          <ac:spMkLst>
            <pc:docMk/>
            <pc:sldMk cId="708648007" sldId="270"/>
            <ac:spMk id="4" creationId="{1FFA9E04-C8B2-DB22-009D-30D409DEE0B3}"/>
          </ac:spMkLst>
        </pc:spChg>
        <pc:spChg chg="add mod ord">
          <ac:chgData name="Javier Reyes Hernandez" userId="145166de8e00c492" providerId="LiveId" clId="{DF93EF1F-EA9F-485D-B076-B24515F55F8B}" dt="2024-12-03T22:42:19.768" v="79" actId="26606"/>
          <ac:spMkLst>
            <pc:docMk/>
            <pc:sldMk cId="708648007" sldId="270"/>
            <ac:spMk id="5" creationId="{473D62B3-A65B-0B0A-E345-1965CCA65576}"/>
          </ac:spMkLst>
        </pc:spChg>
        <pc:spChg chg="add mod ord">
          <ac:chgData name="Javier Reyes Hernandez" userId="145166de8e00c492" providerId="LiveId" clId="{DF93EF1F-EA9F-485D-B076-B24515F55F8B}" dt="2024-12-03T22:44:47.133" v="93" actId="27636"/>
          <ac:spMkLst>
            <pc:docMk/>
            <pc:sldMk cId="708648007" sldId="270"/>
            <ac:spMk id="6" creationId="{20D71232-5804-3A7F-667A-DEC1862B9B82}"/>
          </ac:spMkLst>
        </pc:spChg>
        <pc:spChg chg="add del">
          <ac:chgData name="Javier Reyes Hernandez" userId="145166de8e00c492" providerId="LiveId" clId="{DF93EF1F-EA9F-485D-B076-B24515F55F8B}" dt="2024-12-03T22:42:19.774" v="80" actId="26606"/>
          <ac:spMkLst>
            <pc:docMk/>
            <pc:sldMk cId="708648007" sldId="270"/>
            <ac:spMk id="12" creationId="{C8320351-9FA2-4A26-885B-BB8F3E4902D2}"/>
          </ac:spMkLst>
        </pc:spChg>
        <pc:spChg chg="add del">
          <ac:chgData name="Javier Reyes Hernandez" userId="145166de8e00c492" providerId="LiveId" clId="{DF93EF1F-EA9F-485D-B076-B24515F55F8B}" dt="2024-12-03T22:42:19.774" v="80" actId="26606"/>
          <ac:spMkLst>
            <pc:docMk/>
            <pc:sldMk cId="708648007" sldId="270"/>
            <ac:spMk id="14" creationId="{68CD2EFB-78C2-4C6E-A6B9-4ED12FAD5B99}"/>
          </ac:spMkLst>
        </pc:spChg>
        <pc:spChg chg="add del">
          <ac:chgData name="Javier Reyes Hernandez" userId="145166de8e00c492" providerId="LiveId" clId="{DF93EF1F-EA9F-485D-B076-B24515F55F8B}" dt="2024-12-03T22:42:19.768" v="79" actId="26606"/>
          <ac:spMkLst>
            <pc:docMk/>
            <pc:sldMk cId="708648007" sldId="270"/>
            <ac:spMk id="19" creationId="{7C432AFE-B3D2-4BFF-BF8F-96C27AFF1AC7}"/>
          </ac:spMkLst>
        </pc:spChg>
        <pc:spChg chg="add del">
          <ac:chgData name="Javier Reyes Hernandez" userId="145166de8e00c492" providerId="LiveId" clId="{DF93EF1F-EA9F-485D-B076-B24515F55F8B}" dt="2024-12-03T22:42:19.768" v="79" actId="26606"/>
          <ac:spMkLst>
            <pc:docMk/>
            <pc:sldMk cId="708648007" sldId="270"/>
            <ac:spMk id="21" creationId="{AF2F604E-43BE-4DC3-B983-E071523364F8}"/>
          </ac:spMkLst>
        </pc:spChg>
        <pc:spChg chg="add del">
          <ac:chgData name="Javier Reyes Hernandez" userId="145166de8e00c492" providerId="LiveId" clId="{DF93EF1F-EA9F-485D-B076-B24515F55F8B}" dt="2024-12-03T22:42:19.768" v="79" actId="26606"/>
          <ac:spMkLst>
            <pc:docMk/>
            <pc:sldMk cId="708648007" sldId="270"/>
            <ac:spMk id="23" creationId="{08C9B587-E65E-4B52-B37C-ABEBB6E87928}"/>
          </ac:spMkLst>
        </pc:spChg>
        <pc:spChg chg="add del">
          <ac:chgData name="Javier Reyes Hernandez" userId="145166de8e00c492" providerId="LiveId" clId="{DF93EF1F-EA9F-485D-B076-B24515F55F8B}" dt="2024-12-03T22:44:46.916" v="88"/>
          <ac:spMkLst>
            <pc:docMk/>
            <pc:sldMk cId="708648007" sldId="270"/>
            <ac:spMk id="25" creationId="{C8320351-9FA2-4A26-885B-BB8F3E4902D2}"/>
          </ac:spMkLst>
        </pc:spChg>
        <pc:spChg chg="add del">
          <ac:chgData name="Javier Reyes Hernandez" userId="145166de8e00c492" providerId="LiveId" clId="{DF93EF1F-EA9F-485D-B076-B24515F55F8B}" dt="2024-12-03T22:44:46.916" v="88"/>
          <ac:spMkLst>
            <pc:docMk/>
            <pc:sldMk cId="708648007" sldId="270"/>
            <ac:spMk id="26" creationId="{68CD2EFB-78C2-4C6E-A6B9-4ED12FAD5B99}"/>
          </ac:spMkLst>
        </pc:spChg>
        <pc:picChg chg="add mod">
          <ac:chgData name="Javier Reyes Hernandez" userId="145166de8e00c492" providerId="LiveId" clId="{DF93EF1F-EA9F-485D-B076-B24515F55F8B}" dt="2024-12-03T22:42:19.774" v="80" actId="26606"/>
          <ac:picMkLst>
            <pc:docMk/>
            <pc:sldMk cId="708648007" sldId="270"/>
            <ac:picMk id="8" creationId="{48A94D71-46DC-A1D9-63C3-40CC9EADC55E}"/>
          </ac:picMkLst>
        </pc:picChg>
      </pc:sldChg>
      <pc:sldMasterChg chg="setBg modSldLayout">
        <pc:chgData name="Javier Reyes Hernandez" userId="145166de8e00c492" providerId="LiveId" clId="{DF93EF1F-EA9F-485D-B076-B24515F55F8B}" dt="2024-12-03T22:42:46.792" v="81"/>
        <pc:sldMasterMkLst>
          <pc:docMk/>
          <pc:sldMasterMk cId="1433641490" sldId="2147483648"/>
        </pc:sldMasterMkLst>
        <pc:sldLayoutChg chg="setBg">
          <pc:chgData name="Javier Reyes Hernandez" userId="145166de8e00c492" providerId="LiveId" clId="{DF93EF1F-EA9F-485D-B076-B24515F55F8B}" dt="2024-12-03T22:42:46.792" v="81"/>
          <pc:sldLayoutMkLst>
            <pc:docMk/>
            <pc:sldMasterMk cId="1433641490" sldId="2147483648"/>
            <pc:sldLayoutMk cId="511133376" sldId="2147483649"/>
          </pc:sldLayoutMkLst>
        </pc:sldLayoutChg>
        <pc:sldLayoutChg chg="setBg">
          <pc:chgData name="Javier Reyes Hernandez" userId="145166de8e00c492" providerId="LiveId" clId="{DF93EF1F-EA9F-485D-B076-B24515F55F8B}" dt="2024-12-03T22:42:46.792" v="81"/>
          <pc:sldLayoutMkLst>
            <pc:docMk/>
            <pc:sldMasterMk cId="1433641490" sldId="2147483648"/>
            <pc:sldLayoutMk cId="878740211" sldId="2147483650"/>
          </pc:sldLayoutMkLst>
        </pc:sldLayoutChg>
        <pc:sldLayoutChg chg="setBg">
          <pc:chgData name="Javier Reyes Hernandez" userId="145166de8e00c492" providerId="LiveId" clId="{DF93EF1F-EA9F-485D-B076-B24515F55F8B}" dt="2024-12-03T22:42:46.792" v="81"/>
          <pc:sldLayoutMkLst>
            <pc:docMk/>
            <pc:sldMasterMk cId="1433641490" sldId="2147483648"/>
            <pc:sldLayoutMk cId="986347553" sldId="2147483651"/>
          </pc:sldLayoutMkLst>
        </pc:sldLayoutChg>
        <pc:sldLayoutChg chg="setBg">
          <pc:chgData name="Javier Reyes Hernandez" userId="145166de8e00c492" providerId="LiveId" clId="{DF93EF1F-EA9F-485D-B076-B24515F55F8B}" dt="2024-12-03T22:42:46.792" v="81"/>
          <pc:sldLayoutMkLst>
            <pc:docMk/>
            <pc:sldMasterMk cId="1433641490" sldId="2147483648"/>
            <pc:sldLayoutMk cId="83416711" sldId="2147483652"/>
          </pc:sldLayoutMkLst>
        </pc:sldLayoutChg>
        <pc:sldLayoutChg chg="setBg">
          <pc:chgData name="Javier Reyes Hernandez" userId="145166de8e00c492" providerId="LiveId" clId="{DF93EF1F-EA9F-485D-B076-B24515F55F8B}" dt="2024-12-03T22:42:46.792" v="81"/>
          <pc:sldLayoutMkLst>
            <pc:docMk/>
            <pc:sldMasterMk cId="1433641490" sldId="2147483648"/>
            <pc:sldLayoutMk cId="321578992" sldId="2147483653"/>
          </pc:sldLayoutMkLst>
        </pc:sldLayoutChg>
        <pc:sldLayoutChg chg="setBg">
          <pc:chgData name="Javier Reyes Hernandez" userId="145166de8e00c492" providerId="LiveId" clId="{DF93EF1F-EA9F-485D-B076-B24515F55F8B}" dt="2024-12-03T22:42:46.792" v="81"/>
          <pc:sldLayoutMkLst>
            <pc:docMk/>
            <pc:sldMasterMk cId="1433641490" sldId="2147483648"/>
            <pc:sldLayoutMk cId="10884" sldId="2147483654"/>
          </pc:sldLayoutMkLst>
        </pc:sldLayoutChg>
        <pc:sldLayoutChg chg="setBg">
          <pc:chgData name="Javier Reyes Hernandez" userId="145166de8e00c492" providerId="LiveId" clId="{DF93EF1F-EA9F-485D-B076-B24515F55F8B}" dt="2024-12-03T22:42:46.792" v="81"/>
          <pc:sldLayoutMkLst>
            <pc:docMk/>
            <pc:sldMasterMk cId="1433641490" sldId="2147483648"/>
            <pc:sldLayoutMk cId="4178965547" sldId="2147483655"/>
          </pc:sldLayoutMkLst>
        </pc:sldLayoutChg>
        <pc:sldLayoutChg chg="setBg">
          <pc:chgData name="Javier Reyes Hernandez" userId="145166de8e00c492" providerId="LiveId" clId="{DF93EF1F-EA9F-485D-B076-B24515F55F8B}" dt="2024-12-03T22:42:46.792" v="81"/>
          <pc:sldLayoutMkLst>
            <pc:docMk/>
            <pc:sldMasterMk cId="1433641490" sldId="2147483648"/>
            <pc:sldLayoutMk cId="188524933" sldId="2147483656"/>
          </pc:sldLayoutMkLst>
        </pc:sldLayoutChg>
        <pc:sldLayoutChg chg="setBg">
          <pc:chgData name="Javier Reyes Hernandez" userId="145166de8e00c492" providerId="LiveId" clId="{DF93EF1F-EA9F-485D-B076-B24515F55F8B}" dt="2024-12-03T22:42:46.792" v="81"/>
          <pc:sldLayoutMkLst>
            <pc:docMk/>
            <pc:sldMasterMk cId="1433641490" sldId="2147483648"/>
            <pc:sldLayoutMk cId="2470010466" sldId="2147483657"/>
          </pc:sldLayoutMkLst>
        </pc:sldLayoutChg>
        <pc:sldLayoutChg chg="setBg">
          <pc:chgData name="Javier Reyes Hernandez" userId="145166de8e00c492" providerId="LiveId" clId="{DF93EF1F-EA9F-485D-B076-B24515F55F8B}" dt="2024-12-03T22:42:46.792" v="81"/>
          <pc:sldLayoutMkLst>
            <pc:docMk/>
            <pc:sldMasterMk cId="1433641490" sldId="2147483648"/>
            <pc:sldLayoutMk cId="449593080" sldId="2147483658"/>
          </pc:sldLayoutMkLst>
        </pc:sldLayoutChg>
        <pc:sldLayoutChg chg="setBg">
          <pc:chgData name="Javier Reyes Hernandez" userId="145166de8e00c492" providerId="LiveId" clId="{DF93EF1F-EA9F-485D-B076-B24515F55F8B}" dt="2024-12-03T22:42:46.792" v="81"/>
          <pc:sldLayoutMkLst>
            <pc:docMk/>
            <pc:sldMasterMk cId="1433641490" sldId="2147483648"/>
            <pc:sldLayoutMk cId="2819612363" sldId="2147483659"/>
          </pc:sldLayoutMkLst>
        </pc:sldLayoutChg>
      </pc:sldMasterChg>
      <pc:sldMasterChg chg="setBg modSldLayout">
        <pc:chgData name="Javier Reyes Hernandez" userId="145166de8e00c492" providerId="LiveId" clId="{DF93EF1F-EA9F-485D-B076-B24515F55F8B}" dt="2024-12-03T22:46:44.839" v="105"/>
        <pc:sldMasterMkLst>
          <pc:docMk/>
          <pc:sldMasterMk cId="2344837859" sldId="2147483660"/>
        </pc:sldMasterMkLst>
        <pc:sldLayoutChg chg="setBg">
          <pc:chgData name="Javier Reyes Hernandez" userId="145166de8e00c492" providerId="LiveId" clId="{DF93EF1F-EA9F-485D-B076-B24515F55F8B}" dt="2024-12-03T22:46:44.839" v="105"/>
          <pc:sldLayoutMkLst>
            <pc:docMk/>
            <pc:sldMasterMk cId="2344837859" sldId="2147483660"/>
            <pc:sldLayoutMk cId="1227063364" sldId="2147483661"/>
          </pc:sldLayoutMkLst>
        </pc:sldLayoutChg>
        <pc:sldLayoutChg chg="setBg">
          <pc:chgData name="Javier Reyes Hernandez" userId="145166de8e00c492" providerId="LiveId" clId="{DF93EF1F-EA9F-485D-B076-B24515F55F8B}" dt="2024-12-03T22:46:44.839" v="105"/>
          <pc:sldLayoutMkLst>
            <pc:docMk/>
            <pc:sldMasterMk cId="2344837859" sldId="2147483660"/>
            <pc:sldLayoutMk cId="4151001057" sldId="2147483662"/>
          </pc:sldLayoutMkLst>
        </pc:sldLayoutChg>
        <pc:sldLayoutChg chg="setBg">
          <pc:chgData name="Javier Reyes Hernandez" userId="145166de8e00c492" providerId="LiveId" clId="{DF93EF1F-EA9F-485D-B076-B24515F55F8B}" dt="2024-12-03T22:46:44.839" v="105"/>
          <pc:sldLayoutMkLst>
            <pc:docMk/>
            <pc:sldMasterMk cId="2344837859" sldId="2147483660"/>
            <pc:sldLayoutMk cId="2726512315" sldId="2147483663"/>
          </pc:sldLayoutMkLst>
        </pc:sldLayoutChg>
        <pc:sldLayoutChg chg="setBg">
          <pc:chgData name="Javier Reyes Hernandez" userId="145166de8e00c492" providerId="LiveId" clId="{DF93EF1F-EA9F-485D-B076-B24515F55F8B}" dt="2024-12-03T22:46:44.839" v="105"/>
          <pc:sldLayoutMkLst>
            <pc:docMk/>
            <pc:sldMasterMk cId="2344837859" sldId="2147483660"/>
            <pc:sldLayoutMk cId="3845909693" sldId="2147483664"/>
          </pc:sldLayoutMkLst>
        </pc:sldLayoutChg>
        <pc:sldLayoutChg chg="setBg">
          <pc:chgData name="Javier Reyes Hernandez" userId="145166de8e00c492" providerId="LiveId" clId="{DF93EF1F-EA9F-485D-B076-B24515F55F8B}" dt="2024-12-03T22:46:44.839" v="105"/>
          <pc:sldLayoutMkLst>
            <pc:docMk/>
            <pc:sldMasterMk cId="2344837859" sldId="2147483660"/>
            <pc:sldLayoutMk cId="2741629867" sldId="2147483665"/>
          </pc:sldLayoutMkLst>
        </pc:sldLayoutChg>
        <pc:sldLayoutChg chg="setBg">
          <pc:chgData name="Javier Reyes Hernandez" userId="145166de8e00c492" providerId="LiveId" clId="{DF93EF1F-EA9F-485D-B076-B24515F55F8B}" dt="2024-12-03T22:46:44.839" v="105"/>
          <pc:sldLayoutMkLst>
            <pc:docMk/>
            <pc:sldMasterMk cId="2344837859" sldId="2147483660"/>
            <pc:sldLayoutMk cId="1403055034" sldId="2147483666"/>
          </pc:sldLayoutMkLst>
        </pc:sldLayoutChg>
        <pc:sldLayoutChg chg="setBg">
          <pc:chgData name="Javier Reyes Hernandez" userId="145166de8e00c492" providerId="LiveId" clId="{DF93EF1F-EA9F-485D-B076-B24515F55F8B}" dt="2024-12-03T22:46:44.839" v="105"/>
          <pc:sldLayoutMkLst>
            <pc:docMk/>
            <pc:sldMasterMk cId="2344837859" sldId="2147483660"/>
            <pc:sldLayoutMk cId="2526103785" sldId="2147483667"/>
          </pc:sldLayoutMkLst>
        </pc:sldLayoutChg>
        <pc:sldLayoutChg chg="setBg">
          <pc:chgData name="Javier Reyes Hernandez" userId="145166de8e00c492" providerId="LiveId" clId="{DF93EF1F-EA9F-485D-B076-B24515F55F8B}" dt="2024-12-03T22:46:44.839" v="105"/>
          <pc:sldLayoutMkLst>
            <pc:docMk/>
            <pc:sldMasterMk cId="2344837859" sldId="2147483660"/>
            <pc:sldLayoutMk cId="2352540440" sldId="2147483668"/>
          </pc:sldLayoutMkLst>
        </pc:sldLayoutChg>
        <pc:sldLayoutChg chg="setBg">
          <pc:chgData name="Javier Reyes Hernandez" userId="145166de8e00c492" providerId="LiveId" clId="{DF93EF1F-EA9F-485D-B076-B24515F55F8B}" dt="2024-12-03T22:46:44.839" v="105"/>
          <pc:sldLayoutMkLst>
            <pc:docMk/>
            <pc:sldMasterMk cId="2344837859" sldId="2147483660"/>
            <pc:sldLayoutMk cId="1565812374" sldId="2147483669"/>
          </pc:sldLayoutMkLst>
        </pc:sldLayoutChg>
        <pc:sldLayoutChg chg="setBg">
          <pc:chgData name="Javier Reyes Hernandez" userId="145166de8e00c492" providerId="LiveId" clId="{DF93EF1F-EA9F-485D-B076-B24515F55F8B}" dt="2024-12-03T22:46:44.839" v="105"/>
          <pc:sldLayoutMkLst>
            <pc:docMk/>
            <pc:sldMasterMk cId="2344837859" sldId="2147483660"/>
            <pc:sldLayoutMk cId="3687338043" sldId="2147483670"/>
          </pc:sldLayoutMkLst>
        </pc:sldLayoutChg>
        <pc:sldLayoutChg chg="setBg">
          <pc:chgData name="Javier Reyes Hernandez" userId="145166de8e00c492" providerId="LiveId" clId="{DF93EF1F-EA9F-485D-B076-B24515F55F8B}" dt="2024-12-03T22:46:44.839" v="105"/>
          <pc:sldLayoutMkLst>
            <pc:docMk/>
            <pc:sldMasterMk cId="2344837859" sldId="2147483660"/>
            <pc:sldLayoutMk cId="2209656906" sldId="2147483671"/>
          </pc:sldLayoutMkLst>
        </pc:sldLayoutChg>
        <pc:sldLayoutChg chg="setBg">
          <pc:chgData name="Javier Reyes Hernandez" userId="145166de8e00c492" providerId="LiveId" clId="{DF93EF1F-EA9F-485D-B076-B24515F55F8B}" dt="2024-12-03T22:46:44.839" v="105"/>
          <pc:sldLayoutMkLst>
            <pc:docMk/>
            <pc:sldMasterMk cId="2344837859" sldId="2147483660"/>
            <pc:sldLayoutMk cId="1573179793" sldId="2147483672"/>
          </pc:sldLayoutMkLst>
        </pc:sldLayoutChg>
        <pc:sldLayoutChg chg="setBg">
          <pc:chgData name="Javier Reyes Hernandez" userId="145166de8e00c492" providerId="LiveId" clId="{DF93EF1F-EA9F-485D-B076-B24515F55F8B}" dt="2024-12-03T22:46:44.839" v="105"/>
          <pc:sldLayoutMkLst>
            <pc:docMk/>
            <pc:sldMasterMk cId="2344837859" sldId="2147483660"/>
            <pc:sldLayoutMk cId="2182925378" sldId="2147483673"/>
          </pc:sldLayoutMkLst>
        </pc:sldLayoutChg>
        <pc:sldLayoutChg chg="setBg">
          <pc:chgData name="Javier Reyes Hernandez" userId="145166de8e00c492" providerId="LiveId" clId="{DF93EF1F-EA9F-485D-B076-B24515F55F8B}" dt="2024-12-03T22:46:44.839" v="105"/>
          <pc:sldLayoutMkLst>
            <pc:docMk/>
            <pc:sldMasterMk cId="2344837859" sldId="2147483660"/>
            <pc:sldLayoutMk cId="2568799197" sldId="2147483674"/>
          </pc:sldLayoutMkLst>
        </pc:sldLayoutChg>
        <pc:sldLayoutChg chg="setBg">
          <pc:chgData name="Javier Reyes Hernandez" userId="145166de8e00c492" providerId="LiveId" clId="{DF93EF1F-EA9F-485D-B076-B24515F55F8B}" dt="2024-12-03T22:46:44.839" v="105"/>
          <pc:sldLayoutMkLst>
            <pc:docMk/>
            <pc:sldMasterMk cId="2344837859" sldId="2147483660"/>
            <pc:sldLayoutMk cId="3526991406" sldId="2147483675"/>
          </pc:sldLayoutMkLst>
        </pc:sldLayoutChg>
        <pc:sldLayoutChg chg="setBg">
          <pc:chgData name="Javier Reyes Hernandez" userId="145166de8e00c492" providerId="LiveId" clId="{DF93EF1F-EA9F-485D-B076-B24515F55F8B}" dt="2024-12-03T22:46:44.839" v="105"/>
          <pc:sldLayoutMkLst>
            <pc:docMk/>
            <pc:sldMasterMk cId="2344837859" sldId="2147483660"/>
            <pc:sldLayoutMk cId="1338779657" sldId="2147483676"/>
          </pc:sldLayoutMkLst>
        </pc:sldLayoutChg>
        <pc:sldLayoutChg chg="setBg">
          <pc:chgData name="Javier Reyes Hernandez" userId="145166de8e00c492" providerId="LiveId" clId="{DF93EF1F-EA9F-485D-B076-B24515F55F8B}" dt="2024-12-03T22:46:44.839" v="105"/>
          <pc:sldLayoutMkLst>
            <pc:docMk/>
            <pc:sldMasterMk cId="2344837859" sldId="2147483660"/>
            <pc:sldLayoutMk cId="675692189" sldId="2147483677"/>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848289-FD08-4A37-A9AA-CE07C864C763}"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585F837-5BC1-4DBE-BD36-6D8917F6F39C}">
      <dgm:prSet/>
      <dgm:spPr/>
      <dgm:t>
        <a:bodyPr/>
        <a:lstStyle/>
        <a:p>
          <a:pPr>
            <a:defRPr cap="all"/>
          </a:pPr>
          <a:r>
            <a:rPr lang="en-US" b="0" i="0"/>
            <a:t>To analyze the volume of border crossings at U.S. borders with Canada and Mexico based on different modes of transport.</a:t>
          </a:r>
          <a:endParaRPr lang="en-US"/>
        </a:p>
      </dgm:t>
    </dgm:pt>
    <dgm:pt modelId="{2D148839-5F5B-4076-B11F-C09ABAF1D3A5}" type="parTrans" cxnId="{EEE0654C-2E1F-4AA0-9F55-ABEBF834FC88}">
      <dgm:prSet/>
      <dgm:spPr/>
      <dgm:t>
        <a:bodyPr/>
        <a:lstStyle/>
        <a:p>
          <a:endParaRPr lang="en-US"/>
        </a:p>
      </dgm:t>
    </dgm:pt>
    <dgm:pt modelId="{E3ABE0FE-8C12-4AB7-8F8B-AAF326F74FE0}" type="sibTrans" cxnId="{EEE0654C-2E1F-4AA0-9F55-ABEBF834FC88}">
      <dgm:prSet/>
      <dgm:spPr/>
      <dgm:t>
        <a:bodyPr/>
        <a:lstStyle/>
        <a:p>
          <a:endParaRPr lang="en-US"/>
        </a:p>
      </dgm:t>
    </dgm:pt>
    <dgm:pt modelId="{402C60DF-FD31-4397-BD3A-526972815C85}">
      <dgm:prSet/>
      <dgm:spPr/>
      <dgm:t>
        <a:bodyPr/>
        <a:lstStyle/>
        <a:p>
          <a:pPr>
            <a:defRPr cap="all"/>
          </a:pPr>
          <a:r>
            <a:rPr lang="en-US" b="0" i="0"/>
            <a:t>To highlight key trends and compare traffic patterns between the two borders.</a:t>
          </a:r>
          <a:endParaRPr lang="en-US"/>
        </a:p>
      </dgm:t>
    </dgm:pt>
    <dgm:pt modelId="{236003D3-C6B5-4993-9932-7B948E3EE0F2}" type="parTrans" cxnId="{256CF131-4556-4DDF-84F6-A0D14FE3F223}">
      <dgm:prSet/>
      <dgm:spPr/>
      <dgm:t>
        <a:bodyPr/>
        <a:lstStyle/>
        <a:p>
          <a:endParaRPr lang="en-US"/>
        </a:p>
      </dgm:t>
    </dgm:pt>
    <dgm:pt modelId="{4838EBBA-B101-476E-A3B7-F88A4F29AD1C}" type="sibTrans" cxnId="{256CF131-4556-4DDF-84F6-A0D14FE3F223}">
      <dgm:prSet/>
      <dgm:spPr/>
      <dgm:t>
        <a:bodyPr/>
        <a:lstStyle/>
        <a:p>
          <a:endParaRPr lang="en-US"/>
        </a:p>
      </dgm:t>
    </dgm:pt>
    <dgm:pt modelId="{7435F8AE-3BA3-4DEB-97D5-D4D9011D4A48}">
      <dgm:prSet/>
      <dgm:spPr/>
      <dgm:t>
        <a:bodyPr/>
        <a:lstStyle/>
        <a:p>
          <a:pPr>
            <a:defRPr cap="all"/>
          </a:pPr>
          <a:r>
            <a:rPr lang="en-US" b="0" i="0"/>
            <a:t>To predict whether border crossings will increase or decrease using various machine learning methods. Random forest seemed to be the most accurate. </a:t>
          </a:r>
          <a:endParaRPr lang="en-US"/>
        </a:p>
      </dgm:t>
    </dgm:pt>
    <dgm:pt modelId="{25373B30-FA55-4205-B4ED-DCE6FF136AD0}" type="parTrans" cxnId="{75B1CF05-3127-4EDA-8258-DB9AB423946D}">
      <dgm:prSet/>
      <dgm:spPr/>
      <dgm:t>
        <a:bodyPr/>
        <a:lstStyle/>
        <a:p>
          <a:endParaRPr lang="en-US"/>
        </a:p>
      </dgm:t>
    </dgm:pt>
    <dgm:pt modelId="{1D03A29D-2C69-4153-9855-F18362CD3C5C}" type="sibTrans" cxnId="{75B1CF05-3127-4EDA-8258-DB9AB423946D}">
      <dgm:prSet/>
      <dgm:spPr/>
      <dgm:t>
        <a:bodyPr/>
        <a:lstStyle/>
        <a:p>
          <a:endParaRPr lang="en-US"/>
        </a:p>
      </dgm:t>
    </dgm:pt>
    <dgm:pt modelId="{659922CD-D667-43C5-AABC-24BECEC7E76D}" type="pres">
      <dgm:prSet presAssocID="{6D848289-FD08-4A37-A9AA-CE07C864C763}" presName="root" presStyleCnt="0">
        <dgm:presLayoutVars>
          <dgm:dir/>
          <dgm:resizeHandles val="exact"/>
        </dgm:presLayoutVars>
      </dgm:prSet>
      <dgm:spPr/>
    </dgm:pt>
    <dgm:pt modelId="{D37D34C6-ED5E-4E37-9178-81847076B843}" type="pres">
      <dgm:prSet presAssocID="{3585F837-5BC1-4DBE-BD36-6D8917F6F39C}" presName="compNode" presStyleCnt="0"/>
      <dgm:spPr/>
    </dgm:pt>
    <dgm:pt modelId="{7633567B-1CFA-4E65-BDCC-CE7614AF7EB1}" type="pres">
      <dgm:prSet presAssocID="{3585F837-5BC1-4DBE-BD36-6D8917F6F39C}" presName="iconBgRect" presStyleLbl="bgShp" presStyleIdx="0" presStyleCnt="3"/>
      <dgm:spPr/>
    </dgm:pt>
    <dgm:pt modelId="{806DED34-6315-45AF-8C6D-77B2328D4021}" type="pres">
      <dgm:prSet presAssocID="{3585F837-5BC1-4DBE-BD36-6D8917F6F3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ain"/>
        </a:ext>
      </dgm:extLst>
    </dgm:pt>
    <dgm:pt modelId="{382B53D9-28F6-48DE-9358-BEB344301430}" type="pres">
      <dgm:prSet presAssocID="{3585F837-5BC1-4DBE-BD36-6D8917F6F39C}" presName="spaceRect" presStyleCnt="0"/>
      <dgm:spPr/>
    </dgm:pt>
    <dgm:pt modelId="{492A5C60-0358-4743-90F1-1DE5F2AFFB8F}" type="pres">
      <dgm:prSet presAssocID="{3585F837-5BC1-4DBE-BD36-6D8917F6F39C}" presName="textRect" presStyleLbl="revTx" presStyleIdx="0" presStyleCnt="3">
        <dgm:presLayoutVars>
          <dgm:chMax val="1"/>
          <dgm:chPref val="1"/>
        </dgm:presLayoutVars>
      </dgm:prSet>
      <dgm:spPr/>
    </dgm:pt>
    <dgm:pt modelId="{A8517706-BCF2-471E-AEA5-75956B5EE0A7}" type="pres">
      <dgm:prSet presAssocID="{E3ABE0FE-8C12-4AB7-8F8B-AAF326F74FE0}" presName="sibTrans" presStyleCnt="0"/>
      <dgm:spPr/>
    </dgm:pt>
    <dgm:pt modelId="{AB74DEF4-3FDC-4BE1-9A59-647DCA7D1FB7}" type="pres">
      <dgm:prSet presAssocID="{402C60DF-FD31-4397-BD3A-526972815C85}" presName="compNode" presStyleCnt="0"/>
      <dgm:spPr/>
    </dgm:pt>
    <dgm:pt modelId="{8D00A37D-1F7C-4B85-8D06-58342DF6DDCC}" type="pres">
      <dgm:prSet presAssocID="{402C60DF-FD31-4397-BD3A-526972815C85}" presName="iconBgRect" presStyleLbl="bgShp" presStyleIdx="1" presStyleCnt="3"/>
      <dgm:spPr/>
    </dgm:pt>
    <dgm:pt modelId="{F6A7B47B-B00D-462A-A76C-1234F4E1F5E3}" type="pres">
      <dgm:prSet presAssocID="{402C60DF-FD31-4397-BD3A-526972815C8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75C05BC9-02D3-4D8F-8699-DE2CC6F94497}" type="pres">
      <dgm:prSet presAssocID="{402C60DF-FD31-4397-BD3A-526972815C85}" presName="spaceRect" presStyleCnt="0"/>
      <dgm:spPr/>
    </dgm:pt>
    <dgm:pt modelId="{12918E94-6DA3-4976-BF0E-37A2A3F29B94}" type="pres">
      <dgm:prSet presAssocID="{402C60DF-FD31-4397-BD3A-526972815C85}" presName="textRect" presStyleLbl="revTx" presStyleIdx="1" presStyleCnt="3">
        <dgm:presLayoutVars>
          <dgm:chMax val="1"/>
          <dgm:chPref val="1"/>
        </dgm:presLayoutVars>
      </dgm:prSet>
      <dgm:spPr/>
    </dgm:pt>
    <dgm:pt modelId="{6ECA7E6E-9C9C-427B-8D0B-42664DD4B2CE}" type="pres">
      <dgm:prSet presAssocID="{4838EBBA-B101-476E-A3B7-F88A4F29AD1C}" presName="sibTrans" presStyleCnt="0"/>
      <dgm:spPr/>
    </dgm:pt>
    <dgm:pt modelId="{E7BB5637-5E20-4004-97B9-045CF44B490D}" type="pres">
      <dgm:prSet presAssocID="{7435F8AE-3BA3-4DEB-97D5-D4D9011D4A48}" presName="compNode" presStyleCnt="0"/>
      <dgm:spPr/>
    </dgm:pt>
    <dgm:pt modelId="{D11DDC2F-88D4-4915-84CF-B8AE6810FAF9}" type="pres">
      <dgm:prSet presAssocID="{7435F8AE-3BA3-4DEB-97D5-D4D9011D4A48}" presName="iconBgRect" presStyleLbl="bgShp" presStyleIdx="2" presStyleCnt="3"/>
      <dgm:spPr/>
    </dgm:pt>
    <dgm:pt modelId="{4F406E81-BB91-452D-A9C3-D004D381ABF0}" type="pres">
      <dgm:prSet presAssocID="{7435F8AE-3BA3-4DEB-97D5-D4D9011D4A4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vron Arrows"/>
        </a:ext>
      </dgm:extLst>
    </dgm:pt>
    <dgm:pt modelId="{B6A371D3-3FF5-4177-8E74-6114E26E9A98}" type="pres">
      <dgm:prSet presAssocID="{7435F8AE-3BA3-4DEB-97D5-D4D9011D4A48}" presName="spaceRect" presStyleCnt="0"/>
      <dgm:spPr/>
    </dgm:pt>
    <dgm:pt modelId="{66D1E8F8-DADB-4477-BA71-15CCBF31F0B5}" type="pres">
      <dgm:prSet presAssocID="{7435F8AE-3BA3-4DEB-97D5-D4D9011D4A48}" presName="textRect" presStyleLbl="revTx" presStyleIdx="2" presStyleCnt="3" custScaleY="182038">
        <dgm:presLayoutVars>
          <dgm:chMax val="1"/>
          <dgm:chPref val="1"/>
        </dgm:presLayoutVars>
      </dgm:prSet>
      <dgm:spPr/>
    </dgm:pt>
  </dgm:ptLst>
  <dgm:cxnLst>
    <dgm:cxn modelId="{19B63900-0635-4428-9714-C5A9A06E2021}" type="presOf" srcId="{6D848289-FD08-4A37-A9AA-CE07C864C763}" destId="{659922CD-D667-43C5-AABC-24BECEC7E76D}" srcOrd="0" destOrd="0" presId="urn:microsoft.com/office/officeart/2018/5/layout/IconCircleLabelList"/>
    <dgm:cxn modelId="{75B1CF05-3127-4EDA-8258-DB9AB423946D}" srcId="{6D848289-FD08-4A37-A9AA-CE07C864C763}" destId="{7435F8AE-3BA3-4DEB-97D5-D4D9011D4A48}" srcOrd="2" destOrd="0" parTransId="{25373B30-FA55-4205-B4ED-DCE6FF136AD0}" sibTransId="{1D03A29D-2C69-4153-9855-F18362CD3C5C}"/>
    <dgm:cxn modelId="{37DBC221-32FB-4780-BF48-B7C043481245}" type="presOf" srcId="{7435F8AE-3BA3-4DEB-97D5-D4D9011D4A48}" destId="{66D1E8F8-DADB-4477-BA71-15CCBF31F0B5}" srcOrd="0" destOrd="0" presId="urn:microsoft.com/office/officeart/2018/5/layout/IconCircleLabelList"/>
    <dgm:cxn modelId="{3501FC2F-C78D-4F8C-8B4C-6BD851609A6A}" type="presOf" srcId="{3585F837-5BC1-4DBE-BD36-6D8917F6F39C}" destId="{492A5C60-0358-4743-90F1-1DE5F2AFFB8F}" srcOrd="0" destOrd="0" presId="urn:microsoft.com/office/officeart/2018/5/layout/IconCircleLabelList"/>
    <dgm:cxn modelId="{B9C59131-4515-4783-9EB3-AC3472120318}" type="presOf" srcId="{402C60DF-FD31-4397-BD3A-526972815C85}" destId="{12918E94-6DA3-4976-BF0E-37A2A3F29B94}" srcOrd="0" destOrd="0" presId="urn:microsoft.com/office/officeart/2018/5/layout/IconCircleLabelList"/>
    <dgm:cxn modelId="{256CF131-4556-4DDF-84F6-A0D14FE3F223}" srcId="{6D848289-FD08-4A37-A9AA-CE07C864C763}" destId="{402C60DF-FD31-4397-BD3A-526972815C85}" srcOrd="1" destOrd="0" parTransId="{236003D3-C6B5-4993-9932-7B948E3EE0F2}" sibTransId="{4838EBBA-B101-476E-A3B7-F88A4F29AD1C}"/>
    <dgm:cxn modelId="{EEE0654C-2E1F-4AA0-9F55-ABEBF834FC88}" srcId="{6D848289-FD08-4A37-A9AA-CE07C864C763}" destId="{3585F837-5BC1-4DBE-BD36-6D8917F6F39C}" srcOrd="0" destOrd="0" parTransId="{2D148839-5F5B-4076-B11F-C09ABAF1D3A5}" sibTransId="{E3ABE0FE-8C12-4AB7-8F8B-AAF326F74FE0}"/>
    <dgm:cxn modelId="{F1F9FDD2-B54C-4E73-B4E8-DBEF3FA57593}" type="presParOf" srcId="{659922CD-D667-43C5-AABC-24BECEC7E76D}" destId="{D37D34C6-ED5E-4E37-9178-81847076B843}" srcOrd="0" destOrd="0" presId="urn:microsoft.com/office/officeart/2018/5/layout/IconCircleLabelList"/>
    <dgm:cxn modelId="{6CBC881A-008B-4989-AED4-5C8BF5545BEF}" type="presParOf" srcId="{D37D34C6-ED5E-4E37-9178-81847076B843}" destId="{7633567B-1CFA-4E65-BDCC-CE7614AF7EB1}" srcOrd="0" destOrd="0" presId="urn:microsoft.com/office/officeart/2018/5/layout/IconCircleLabelList"/>
    <dgm:cxn modelId="{F88AEEBC-7A12-4B8E-BBD0-BBB92B776128}" type="presParOf" srcId="{D37D34C6-ED5E-4E37-9178-81847076B843}" destId="{806DED34-6315-45AF-8C6D-77B2328D4021}" srcOrd="1" destOrd="0" presId="urn:microsoft.com/office/officeart/2018/5/layout/IconCircleLabelList"/>
    <dgm:cxn modelId="{9F9CE73F-F5A3-4F87-AB18-F2AAF0F45A10}" type="presParOf" srcId="{D37D34C6-ED5E-4E37-9178-81847076B843}" destId="{382B53D9-28F6-48DE-9358-BEB344301430}" srcOrd="2" destOrd="0" presId="urn:microsoft.com/office/officeart/2018/5/layout/IconCircleLabelList"/>
    <dgm:cxn modelId="{440DCC3A-0912-4039-89CC-8D7F3AF59BE9}" type="presParOf" srcId="{D37D34C6-ED5E-4E37-9178-81847076B843}" destId="{492A5C60-0358-4743-90F1-1DE5F2AFFB8F}" srcOrd="3" destOrd="0" presId="urn:microsoft.com/office/officeart/2018/5/layout/IconCircleLabelList"/>
    <dgm:cxn modelId="{B0345B2A-A234-41A1-BA91-FA2A96B44420}" type="presParOf" srcId="{659922CD-D667-43C5-AABC-24BECEC7E76D}" destId="{A8517706-BCF2-471E-AEA5-75956B5EE0A7}" srcOrd="1" destOrd="0" presId="urn:microsoft.com/office/officeart/2018/5/layout/IconCircleLabelList"/>
    <dgm:cxn modelId="{6EB279AA-3A78-40BA-A5D4-A71AB4088CB1}" type="presParOf" srcId="{659922CD-D667-43C5-AABC-24BECEC7E76D}" destId="{AB74DEF4-3FDC-4BE1-9A59-647DCA7D1FB7}" srcOrd="2" destOrd="0" presId="urn:microsoft.com/office/officeart/2018/5/layout/IconCircleLabelList"/>
    <dgm:cxn modelId="{9D6E4854-D519-46B4-97A1-426299D2AFA4}" type="presParOf" srcId="{AB74DEF4-3FDC-4BE1-9A59-647DCA7D1FB7}" destId="{8D00A37D-1F7C-4B85-8D06-58342DF6DDCC}" srcOrd="0" destOrd="0" presId="urn:microsoft.com/office/officeart/2018/5/layout/IconCircleLabelList"/>
    <dgm:cxn modelId="{0E9219FB-8674-414E-B379-C0254FFA6CD6}" type="presParOf" srcId="{AB74DEF4-3FDC-4BE1-9A59-647DCA7D1FB7}" destId="{F6A7B47B-B00D-462A-A76C-1234F4E1F5E3}" srcOrd="1" destOrd="0" presId="urn:microsoft.com/office/officeart/2018/5/layout/IconCircleLabelList"/>
    <dgm:cxn modelId="{31C02CF4-9DAA-4E27-99ED-9268B4F9C9C4}" type="presParOf" srcId="{AB74DEF4-3FDC-4BE1-9A59-647DCA7D1FB7}" destId="{75C05BC9-02D3-4D8F-8699-DE2CC6F94497}" srcOrd="2" destOrd="0" presId="urn:microsoft.com/office/officeart/2018/5/layout/IconCircleLabelList"/>
    <dgm:cxn modelId="{38C8B4B8-7239-44FE-9B67-06FBB4C30948}" type="presParOf" srcId="{AB74DEF4-3FDC-4BE1-9A59-647DCA7D1FB7}" destId="{12918E94-6DA3-4976-BF0E-37A2A3F29B94}" srcOrd="3" destOrd="0" presId="urn:microsoft.com/office/officeart/2018/5/layout/IconCircleLabelList"/>
    <dgm:cxn modelId="{D550FEB5-9958-447C-8967-C0651496DBCD}" type="presParOf" srcId="{659922CD-D667-43C5-AABC-24BECEC7E76D}" destId="{6ECA7E6E-9C9C-427B-8D0B-42664DD4B2CE}" srcOrd="3" destOrd="0" presId="urn:microsoft.com/office/officeart/2018/5/layout/IconCircleLabelList"/>
    <dgm:cxn modelId="{85A70CF7-753C-4EA9-B759-9F7498630C26}" type="presParOf" srcId="{659922CD-D667-43C5-AABC-24BECEC7E76D}" destId="{E7BB5637-5E20-4004-97B9-045CF44B490D}" srcOrd="4" destOrd="0" presId="urn:microsoft.com/office/officeart/2018/5/layout/IconCircleLabelList"/>
    <dgm:cxn modelId="{47061240-41CC-4847-8854-2906810385C3}" type="presParOf" srcId="{E7BB5637-5E20-4004-97B9-045CF44B490D}" destId="{D11DDC2F-88D4-4915-84CF-B8AE6810FAF9}" srcOrd="0" destOrd="0" presId="urn:microsoft.com/office/officeart/2018/5/layout/IconCircleLabelList"/>
    <dgm:cxn modelId="{2CAD48BD-D132-4CF6-AD26-627B2270ABF9}" type="presParOf" srcId="{E7BB5637-5E20-4004-97B9-045CF44B490D}" destId="{4F406E81-BB91-452D-A9C3-D004D381ABF0}" srcOrd="1" destOrd="0" presId="urn:microsoft.com/office/officeart/2018/5/layout/IconCircleLabelList"/>
    <dgm:cxn modelId="{43CEB499-5BE3-4C6D-B684-8772DD3042B2}" type="presParOf" srcId="{E7BB5637-5E20-4004-97B9-045CF44B490D}" destId="{B6A371D3-3FF5-4177-8E74-6114E26E9A98}" srcOrd="2" destOrd="0" presId="urn:microsoft.com/office/officeart/2018/5/layout/IconCircleLabelList"/>
    <dgm:cxn modelId="{BE44C201-ED7B-4102-A053-6C91C97492E2}" type="presParOf" srcId="{E7BB5637-5E20-4004-97B9-045CF44B490D}" destId="{66D1E8F8-DADB-4477-BA71-15CCBF31F0B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26ADE0-CC1A-47EA-BFD4-37656653FE27}"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F73897C8-BD6F-4297-BB85-284407D76684}">
      <dgm:prSet/>
      <dgm:spPr/>
      <dgm:t>
        <a:bodyPr/>
        <a:lstStyle/>
        <a:p>
          <a:r>
            <a:rPr lang="en-US" b="1"/>
            <a:t>Data Sources</a:t>
          </a:r>
          <a:r>
            <a:rPr lang="en-US"/>
            <a:t>: U.S. Customs and Border Protection</a:t>
          </a:r>
        </a:p>
      </dgm:t>
    </dgm:pt>
    <dgm:pt modelId="{16A88710-CF39-4802-984C-202521BF0192}" type="parTrans" cxnId="{4E7AEB81-430D-4747-8CC3-BF1287064E2F}">
      <dgm:prSet/>
      <dgm:spPr/>
      <dgm:t>
        <a:bodyPr/>
        <a:lstStyle/>
        <a:p>
          <a:endParaRPr lang="en-US"/>
        </a:p>
      </dgm:t>
    </dgm:pt>
    <dgm:pt modelId="{B4063050-CC10-44B3-A5B0-9CD5EE492992}" type="sibTrans" cxnId="{4E7AEB81-430D-4747-8CC3-BF1287064E2F}">
      <dgm:prSet/>
      <dgm:spPr/>
      <dgm:t>
        <a:bodyPr/>
        <a:lstStyle/>
        <a:p>
          <a:endParaRPr lang="en-US"/>
        </a:p>
      </dgm:t>
    </dgm:pt>
    <dgm:pt modelId="{A81E81A2-474F-4FEE-B489-F6D1EF1E1859}">
      <dgm:prSet/>
      <dgm:spPr/>
      <dgm:t>
        <a:bodyPr/>
        <a:lstStyle/>
        <a:p>
          <a:r>
            <a:rPr lang="en-US" b="1"/>
            <a:t>Time Period</a:t>
          </a:r>
          <a:r>
            <a:rPr lang="en-US"/>
            <a:t>: 1996 – 2024</a:t>
          </a:r>
        </a:p>
      </dgm:t>
    </dgm:pt>
    <dgm:pt modelId="{97A83C76-1CE2-4366-A167-CB3F91138C24}" type="parTrans" cxnId="{EFD20883-93C1-4655-A5D0-9152C35058A4}">
      <dgm:prSet/>
      <dgm:spPr/>
      <dgm:t>
        <a:bodyPr/>
        <a:lstStyle/>
        <a:p>
          <a:endParaRPr lang="en-US"/>
        </a:p>
      </dgm:t>
    </dgm:pt>
    <dgm:pt modelId="{FF7E68A5-A340-4D9D-8AB2-79DF09AB80E0}" type="sibTrans" cxnId="{EFD20883-93C1-4655-A5D0-9152C35058A4}">
      <dgm:prSet/>
      <dgm:spPr/>
      <dgm:t>
        <a:bodyPr/>
        <a:lstStyle/>
        <a:p>
          <a:endParaRPr lang="en-US"/>
        </a:p>
      </dgm:t>
    </dgm:pt>
    <dgm:pt modelId="{744F7457-E0E4-499B-BD51-32C13E8AB10E}">
      <dgm:prSet/>
      <dgm:spPr/>
      <dgm:t>
        <a:bodyPr/>
        <a:lstStyle/>
        <a:p>
          <a:r>
            <a:rPr lang="en-US" b="1"/>
            <a:t>Key Variables</a:t>
          </a:r>
          <a:r>
            <a:rPr lang="en-US"/>
            <a:t>:</a:t>
          </a:r>
        </a:p>
      </dgm:t>
    </dgm:pt>
    <dgm:pt modelId="{11479319-2C8B-4A38-9F7D-6C74A71C1497}" type="parTrans" cxnId="{261B97FB-AB3E-44B6-A608-1F2120EB4FB6}">
      <dgm:prSet/>
      <dgm:spPr/>
      <dgm:t>
        <a:bodyPr/>
        <a:lstStyle/>
        <a:p>
          <a:endParaRPr lang="en-US"/>
        </a:p>
      </dgm:t>
    </dgm:pt>
    <dgm:pt modelId="{45D225A2-A7E3-4CAD-8BC3-98405735C265}" type="sibTrans" cxnId="{261B97FB-AB3E-44B6-A608-1F2120EB4FB6}">
      <dgm:prSet/>
      <dgm:spPr/>
      <dgm:t>
        <a:bodyPr/>
        <a:lstStyle/>
        <a:p>
          <a:endParaRPr lang="en-US"/>
        </a:p>
      </dgm:t>
    </dgm:pt>
    <dgm:pt modelId="{EA552CAC-F35C-42DB-9EFA-9CC736CF13E8}">
      <dgm:prSet/>
      <dgm:spPr/>
      <dgm:t>
        <a:bodyPr/>
        <a:lstStyle/>
        <a:p>
          <a:r>
            <a:rPr lang="en-US" b="1"/>
            <a:t>Border</a:t>
          </a:r>
          <a:r>
            <a:rPr lang="en-US"/>
            <a:t>: Canadian or Mexican.</a:t>
          </a:r>
        </a:p>
      </dgm:t>
    </dgm:pt>
    <dgm:pt modelId="{77634915-8ABD-490C-ABDC-212B97AF4F55}" type="parTrans" cxnId="{BD599A6A-17A8-4EDB-8A6E-FC60D6BF8682}">
      <dgm:prSet/>
      <dgm:spPr/>
      <dgm:t>
        <a:bodyPr/>
        <a:lstStyle/>
        <a:p>
          <a:endParaRPr lang="en-US"/>
        </a:p>
      </dgm:t>
    </dgm:pt>
    <dgm:pt modelId="{0AC59EAD-1B48-46FB-AAB7-DCEFA156C82F}" type="sibTrans" cxnId="{BD599A6A-17A8-4EDB-8A6E-FC60D6BF8682}">
      <dgm:prSet/>
      <dgm:spPr/>
      <dgm:t>
        <a:bodyPr/>
        <a:lstStyle/>
        <a:p>
          <a:endParaRPr lang="en-US"/>
        </a:p>
      </dgm:t>
    </dgm:pt>
    <dgm:pt modelId="{7A5FB23E-B475-461A-933F-C67186BF4743}">
      <dgm:prSet/>
      <dgm:spPr/>
      <dgm:t>
        <a:bodyPr/>
        <a:lstStyle/>
        <a:p>
          <a:r>
            <a:rPr lang="en-US" b="1"/>
            <a:t>Mode of Transport</a:t>
          </a:r>
          <a:r>
            <a:rPr lang="en-US"/>
            <a:t>: Personal vehicles, pedestrians, trucks, trains, etc.</a:t>
          </a:r>
        </a:p>
      </dgm:t>
    </dgm:pt>
    <dgm:pt modelId="{8121090E-E399-4E49-89E1-D0C27DC14B80}" type="parTrans" cxnId="{85AFC603-2ED8-43F5-BB0B-32DC19C4A26F}">
      <dgm:prSet/>
      <dgm:spPr/>
      <dgm:t>
        <a:bodyPr/>
        <a:lstStyle/>
        <a:p>
          <a:endParaRPr lang="en-US"/>
        </a:p>
      </dgm:t>
    </dgm:pt>
    <dgm:pt modelId="{FB39ADA4-1124-4031-AA35-4FEA828046E7}" type="sibTrans" cxnId="{85AFC603-2ED8-43F5-BB0B-32DC19C4A26F}">
      <dgm:prSet/>
      <dgm:spPr/>
      <dgm:t>
        <a:bodyPr/>
        <a:lstStyle/>
        <a:p>
          <a:endParaRPr lang="en-US"/>
        </a:p>
      </dgm:t>
    </dgm:pt>
    <dgm:pt modelId="{E8C136B2-8E6B-4407-895D-5CB1A853EA55}">
      <dgm:prSet/>
      <dgm:spPr/>
      <dgm:t>
        <a:bodyPr/>
        <a:lstStyle/>
        <a:p>
          <a:r>
            <a:rPr lang="en-US" b="1"/>
            <a:t>Count</a:t>
          </a:r>
          <a:r>
            <a:rPr lang="en-US"/>
            <a:t>: Total crossings.</a:t>
          </a:r>
        </a:p>
      </dgm:t>
    </dgm:pt>
    <dgm:pt modelId="{EEDCAC6B-84A5-4AEF-A424-FD7937B842CD}" type="parTrans" cxnId="{5B331DE9-148E-4F43-A710-8B0482B70255}">
      <dgm:prSet/>
      <dgm:spPr/>
      <dgm:t>
        <a:bodyPr/>
        <a:lstStyle/>
        <a:p>
          <a:endParaRPr lang="en-US"/>
        </a:p>
      </dgm:t>
    </dgm:pt>
    <dgm:pt modelId="{5336F1FF-C520-400E-91BA-F201ABE072BF}" type="sibTrans" cxnId="{5B331DE9-148E-4F43-A710-8B0482B70255}">
      <dgm:prSet/>
      <dgm:spPr/>
      <dgm:t>
        <a:bodyPr/>
        <a:lstStyle/>
        <a:p>
          <a:endParaRPr lang="en-US"/>
        </a:p>
      </dgm:t>
    </dgm:pt>
    <dgm:pt modelId="{E53B9FD4-6E74-46BD-88F7-6FA546431EC9}" type="pres">
      <dgm:prSet presAssocID="{3826ADE0-CC1A-47EA-BFD4-37656653FE27}" presName="vert0" presStyleCnt="0">
        <dgm:presLayoutVars>
          <dgm:dir/>
          <dgm:animOne val="branch"/>
          <dgm:animLvl val="lvl"/>
        </dgm:presLayoutVars>
      </dgm:prSet>
      <dgm:spPr/>
    </dgm:pt>
    <dgm:pt modelId="{04957E43-6856-48A2-99D3-90D4B9E2982F}" type="pres">
      <dgm:prSet presAssocID="{F73897C8-BD6F-4297-BB85-284407D76684}" presName="thickLine" presStyleLbl="alignNode1" presStyleIdx="0" presStyleCnt="6"/>
      <dgm:spPr/>
    </dgm:pt>
    <dgm:pt modelId="{2EC2F186-01E8-421D-BE83-CFA1B0D86542}" type="pres">
      <dgm:prSet presAssocID="{F73897C8-BD6F-4297-BB85-284407D76684}" presName="horz1" presStyleCnt="0"/>
      <dgm:spPr/>
    </dgm:pt>
    <dgm:pt modelId="{A3CBD50F-4624-4790-8FC3-48AD43852450}" type="pres">
      <dgm:prSet presAssocID="{F73897C8-BD6F-4297-BB85-284407D76684}" presName="tx1" presStyleLbl="revTx" presStyleIdx="0" presStyleCnt="6"/>
      <dgm:spPr/>
    </dgm:pt>
    <dgm:pt modelId="{9E6D8700-1C87-47FE-AB54-07741C0A0562}" type="pres">
      <dgm:prSet presAssocID="{F73897C8-BD6F-4297-BB85-284407D76684}" presName="vert1" presStyleCnt="0"/>
      <dgm:spPr/>
    </dgm:pt>
    <dgm:pt modelId="{5CE8C2AB-1B3D-490F-B3A2-0508368662B4}" type="pres">
      <dgm:prSet presAssocID="{A81E81A2-474F-4FEE-B489-F6D1EF1E1859}" presName="thickLine" presStyleLbl="alignNode1" presStyleIdx="1" presStyleCnt="6"/>
      <dgm:spPr/>
    </dgm:pt>
    <dgm:pt modelId="{33FC5A0A-0BD7-4027-895C-A3075E9D0AAC}" type="pres">
      <dgm:prSet presAssocID="{A81E81A2-474F-4FEE-B489-F6D1EF1E1859}" presName="horz1" presStyleCnt="0"/>
      <dgm:spPr/>
    </dgm:pt>
    <dgm:pt modelId="{FAD33CBA-391B-406E-9F72-538D628FCFCD}" type="pres">
      <dgm:prSet presAssocID="{A81E81A2-474F-4FEE-B489-F6D1EF1E1859}" presName="tx1" presStyleLbl="revTx" presStyleIdx="1" presStyleCnt="6"/>
      <dgm:spPr/>
    </dgm:pt>
    <dgm:pt modelId="{4579D7B3-F9DD-46F4-8731-BB6461BA7E28}" type="pres">
      <dgm:prSet presAssocID="{A81E81A2-474F-4FEE-B489-F6D1EF1E1859}" presName="vert1" presStyleCnt="0"/>
      <dgm:spPr/>
    </dgm:pt>
    <dgm:pt modelId="{C5730AF0-5EEE-4D7D-A0CA-C9691AB28B3D}" type="pres">
      <dgm:prSet presAssocID="{744F7457-E0E4-499B-BD51-32C13E8AB10E}" presName="thickLine" presStyleLbl="alignNode1" presStyleIdx="2" presStyleCnt="6"/>
      <dgm:spPr/>
    </dgm:pt>
    <dgm:pt modelId="{F674EF42-2B57-4492-8924-89F3B89D157D}" type="pres">
      <dgm:prSet presAssocID="{744F7457-E0E4-499B-BD51-32C13E8AB10E}" presName="horz1" presStyleCnt="0"/>
      <dgm:spPr/>
    </dgm:pt>
    <dgm:pt modelId="{19B20A22-C64D-47A6-BF7B-19DC11EF4094}" type="pres">
      <dgm:prSet presAssocID="{744F7457-E0E4-499B-BD51-32C13E8AB10E}" presName="tx1" presStyleLbl="revTx" presStyleIdx="2" presStyleCnt="6"/>
      <dgm:spPr/>
    </dgm:pt>
    <dgm:pt modelId="{8DEDFA49-52AD-49E0-8795-CB7A2D45BED0}" type="pres">
      <dgm:prSet presAssocID="{744F7457-E0E4-499B-BD51-32C13E8AB10E}" presName="vert1" presStyleCnt="0"/>
      <dgm:spPr/>
    </dgm:pt>
    <dgm:pt modelId="{8C4781C3-DBDF-4535-B333-4AF56D970D80}" type="pres">
      <dgm:prSet presAssocID="{EA552CAC-F35C-42DB-9EFA-9CC736CF13E8}" presName="thickLine" presStyleLbl="alignNode1" presStyleIdx="3" presStyleCnt="6"/>
      <dgm:spPr/>
    </dgm:pt>
    <dgm:pt modelId="{30B66B69-8A9A-4FB9-95E8-5ACABAA9731D}" type="pres">
      <dgm:prSet presAssocID="{EA552CAC-F35C-42DB-9EFA-9CC736CF13E8}" presName="horz1" presStyleCnt="0"/>
      <dgm:spPr/>
    </dgm:pt>
    <dgm:pt modelId="{8AC5677D-5EA6-4393-B7F6-053039E88B50}" type="pres">
      <dgm:prSet presAssocID="{EA552CAC-F35C-42DB-9EFA-9CC736CF13E8}" presName="tx1" presStyleLbl="revTx" presStyleIdx="3" presStyleCnt="6"/>
      <dgm:spPr/>
    </dgm:pt>
    <dgm:pt modelId="{58239781-FDE0-494D-AC79-5D3253E10508}" type="pres">
      <dgm:prSet presAssocID="{EA552CAC-F35C-42DB-9EFA-9CC736CF13E8}" presName="vert1" presStyleCnt="0"/>
      <dgm:spPr/>
    </dgm:pt>
    <dgm:pt modelId="{340CC0E5-5114-481E-8021-AE054EAB0EAB}" type="pres">
      <dgm:prSet presAssocID="{7A5FB23E-B475-461A-933F-C67186BF4743}" presName="thickLine" presStyleLbl="alignNode1" presStyleIdx="4" presStyleCnt="6"/>
      <dgm:spPr/>
    </dgm:pt>
    <dgm:pt modelId="{71076A59-9418-4B14-AD07-B1D606F31E72}" type="pres">
      <dgm:prSet presAssocID="{7A5FB23E-B475-461A-933F-C67186BF4743}" presName="horz1" presStyleCnt="0"/>
      <dgm:spPr/>
    </dgm:pt>
    <dgm:pt modelId="{2207DB16-1B48-4A08-87EC-0B6FDA3EB6EF}" type="pres">
      <dgm:prSet presAssocID="{7A5FB23E-B475-461A-933F-C67186BF4743}" presName="tx1" presStyleLbl="revTx" presStyleIdx="4" presStyleCnt="6"/>
      <dgm:spPr/>
    </dgm:pt>
    <dgm:pt modelId="{BC00D8A4-66AF-42CD-B676-2F89F3A88450}" type="pres">
      <dgm:prSet presAssocID="{7A5FB23E-B475-461A-933F-C67186BF4743}" presName="vert1" presStyleCnt="0"/>
      <dgm:spPr/>
    </dgm:pt>
    <dgm:pt modelId="{B751162B-252E-441F-B936-7A84AF28B244}" type="pres">
      <dgm:prSet presAssocID="{E8C136B2-8E6B-4407-895D-5CB1A853EA55}" presName="thickLine" presStyleLbl="alignNode1" presStyleIdx="5" presStyleCnt="6"/>
      <dgm:spPr/>
    </dgm:pt>
    <dgm:pt modelId="{BFA02033-52E9-47A8-A6BC-2459CF696DE8}" type="pres">
      <dgm:prSet presAssocID="{E8C136B2-8E6B-4407-895D-5CB1A853EA55}" presName="horz1" presStyleCnt="0"/>
      <dgm:spPr/>
    </dgm:pt>
    <dgm:pt modelId="{A50FE5EB-6697-46C6-AAB0-F22003B5E3E3}" type="pres">
      <dgm:prSet presAssocID="{E8C136B2-8E6B-4407-895D-5CB1A853EA55}" presName="tx1" presStyleLbl="revTx" presStyleIdx="5" presStyleCnt="6"/>
      <dgm:spPr/>
    </dgm:pt>
    <dgm:pt modelId="{2620529F-8568-4A34-98F7-970B3C1FDD1E}" type="pres">
      <dgm:prSet presAssocID="{E8C136B2-8E6B-4407-895D-5CB1A853EA55}" presName="vert1" presStyleCnt="0"/>
      <dgm:spPr/>
    </dgm:pt>
  </dgm:ptLst>
  <dgm:cxnLst>
    <dgm:cxn modelId="{85AFC603-2ED8-43F5-BB0B-32DC19C4A26F}" srcId="{3826ADE0-CC1A-47EA-BFD4-37656653FE27}" destId="{7A5FB23E-B475-461A-933F-C67186BF4743}" srcOrd="4" destOrd="0" parTransId="{8121090E-E399-4E49-89E1-D0C27DC14B80}" sibTransId="{FB39ADA4-1124-4031-AA35-4FEA828046E7}"/>
    <dgm:cxn modelId="{B4C6120B-8DEC-4B33-B51D-A77FE3CBA489}" type="presOf" srcId="{7A5FB23E-B475-461A-933F-C67186BF4743}" destId="{2207DB16-1B48-4A08-87EC-0B6FDA3EB6EF}" srcOrd="0" destOrd="0" presId="urn:microsoft.com/office/officeart/2008/layout/LinedList"/>
    <dgm:cxn modelId="{D6C27A22-207B-452A-A920-A7941CD438D7}" type="presOf" srcId="{F73897C8-BD6F-4297-BB85-284407D76684}" destId="{A3CBD50F-4624-4790-8FC3-48AD43852450}" srcOrd="0" destOrd="0" presId="urn:microsoft.com/office/officeart/2008/layout/LinedList"/>
    <dgm:cxn modelId="{A9E9C229-1E6B-4E86-B930-9690000C1927}" type="presOf" srcId="{3826ADE0-CC1A-47EA-BFD4-37656653FE27}" destId="{E53B9FD4-6E74-46BD-88F7-6FA546431EC9}" srcOrd="0" destOrd="0" presId="urn:microsoft.com/office/officeart/2008/layout/LinedList"/>
    <dgm:cxn modelId="{BD599A6A-17A8-4EDB-8A6E-FC60D6BF8682}" srcId="{3826ADE0-CC1A-47EA-BFD4-37656653FE27}" destId="{EA552CAC-F35C-42DB-9EFA-9CC736CF13E8}" srcOrd="3" destOrd="0" parTransId="{77634915-8ABD-490C-ABDC-212B97AF4F55}" sibTransId="{0AC59EAD-1B48-46FB-AAB7-DCEFA156C82F}"/>
    <dgm:cxn modelId="{4E7AEB81-430D-4747-8CC3-BF1287064E2F}" srcId="{3826ADE0-CC1A-47EA-BFD4-37656653FE27}" destId="{F73897C8-BD6F-4297-BB85-284407D76684}" srcOrd="0" destOrd="0" parTransId="{16A88710-CF39-4802-984C-202521BF0192}" sibTransId="{B4063050-CC10-44B3-A5B0-9CD5EE492992}"/>
    <dgm:cxn modelId="{EFD20883-93C1-4655-A5D0-9152C35058A4}" srcId="{3826ADE0-CC1A-47EA-BFD4-37656653FE27}" destId="{A81E81A2-474F-4FEE-B489-F6D1EF1E1859}" srcOrd="1" destOrd="0" parTransId="{97A83C76-1CE2-4366-A167-CB3F91138C24}" sibTransId="{FF7E68A5-A340-4D9D-8AB2-79DF09AB80E0}"/>
    <dgm:cxn modelId="{BD44498D-58BE-4598-82E7-A390807CDE80}" type="presOf" srcId="{EA552CAC-F35C-42DB-9EFA-9CC736CF13E8}" destId="{8AC5677D-5EA6-4393-B7F6-053039E88B50}" srcOrd="0" destOrd="0" presId="urn:microsoft.com/office/officeart/2008/layout/LinedList"/>
    <dgm:cxn modelId="{D80CF4B6-35A2-4DD0-B8F5-BEFDEB6F8356}" type="presOf" srcId="{E8C136B2-8E6B-4407-895D-5CB1A853EA55}" destId="{A50FE5EB-6697-46C6-AAB0-F22003B5E3E3}" srcOrd="0" destOrd="0" presId="urn:microsoft.com/office/officeart/2008/layout/LinedList"/>
    <dgm:cxn modelId="{D4A8EAD5-A671-414D-8746-3340B1E9EA98}" type="presOf" srcId="{A81E81A2-474F-4FEE-B489-F6D1EF1E1859}" destId="{FAD33CBA-391B-406E-9F72-538D628FCFCD}" srcOrd="0" destOrd="0" presId="urn:microsoft.com/office/officeart/2008/layout/LinedList"/>
    <dgm:cxn modelId="{9F1981D9-D1E3-4778-A0C7-2AE7FD0EA4A5}" type="presOf" srcId="{744F7457-E0E4-499B-BD51-32C13E8AB10E}" destId="{19B20A22-C64D-47A6-BF7B-19DC11EF4094}" srcOrd="0" destOrd="0" presId="urn:microsoft.com/office/officeart/2008/layout/LinedList"/>
    <dgm:cxn modelId="{5B331DE9-148E-4F43-A710-8B0482B70255}" srcId="{3826ADE0-CC1A-47EA-BFD4-37656653FE27}" destId="{E8C136B2-8E6B-4407-895D-5CB1A853EA55}" srcOrd="5" destOrd="0" parTransId="{EEDCAC6B-84A5-4AEF-A424-FD7937B842CD}" sibTransId="{5336F1FF-C520-400E-91BA-F201ABE072BF}"/>
    <dgm:cxn modelId="{261B97FB-AB3E-44B6-A608-1F2120EB4FB6}" srcId="{3826ADE0-CC1A-47EA-BFD4-37656653FE27}" destId="{744F7457-E0E4-499B-BD51-32C13E8AB10E}" srcOrd="2" destOrd="0" parTransId="{11479319-2C8B-4A38-9F7D-6C74A71C1497}" sibTransId="{45D225A2-A7E3-4CAD-8BC3-98405735C265}"/>
    <dgm:cxn modelId="{F695DB56-06F7-409C-A957-5C5BE82CEF36}" type="presParOf" srcId="{E53B9FD4-6E74-46BD-88F7-6FA546431EC9}" destId="{04957E43-6856-48A2-99D3-90D4B9E2982F}" srcOrd="0" destOrd="0" presId="urn:microsoft.com/office/officeart/2008/layout/LinedList"/>
    <dgm:cxn modelId="{DC2D2BBA-BAC5-47F0-B425-0899A1A34D49}" type="presParOf" srcId="{E53B9FD4-6E74-46BD-88F7-6FA546431EC9}" destId="{2EC2F186-01E8-421D-BE83-CFA1B0D86542}" srcOrd="1" destOrd="0" presId="urn:microsoft.com/office/officeart/2008/layout/LinedList"/>
    <dgm:cxn modelId="{D4B8C30A-38B9-408F-861D-8FF878CA992D}" type="presParOf" srcId="{2EC2F186-01E8-421D-BE83-CFA1B0D86542}" destId="{A3CBD50F-4624-4790-8FC3-48AD43852450}" srcOrd="0" destOrd="0" presId="urn:microsoft.com/office/officeart/2008/layout/LinedList"/>
    <dgm:cxn modelId="{BD0EEC35-5667-443A-AF4D-5A5B93DCCC90}" type="presParOf" srcId="{2EC2F186-01E8-421D-BE83-CFA1B0D86542}" destId="{9E6D8700-1C87-47FE-AB54-07741C0A0562}" srcOrd="1" destOrd="0" presId="urn:microsoft.com/office/officeart/2008/layout/LinedList"/>
    <dgm:cxn modelId="{7D23924A-4501-429B-84F7-0FD5A49D1057}" type="presParOf" srcId="{E53B9FD4-6E74-46BD-88F7-6FA546431EC9}" destId="{5CE8C2AB-1B3D-490F-B3A2-0508368662B4}" srcOrd="2" destOrd="0" presId="urn:microsoft.com/office/officeart/2008/layout/LinedList"/>
    <dgm:cxn modelId="{F36D1F3B-87F0-44A2-9A94-E000C1CEABC1}" type="presParOf" srcId="{E53B9FD4-6E74-46BD-88F7-6FA546431EC9}" destId="{33FC5A0A-0BD7-4027-895C-A3075E9D0AAC}" srcOrd="3" destOrd="0" presId="urn:microsoft.com/office/officeart/2008/layout/LinedList"/>
    <dgm:cxn modelId="{736DB396-CB40-4D36-BE35-69A8439FFD7F}" type="presParOf" srcId="{33FC5A0A-0BD7-4027-895C-A3075E9D0AAC}" destId="{FAD33CBA-391B-406E-9F72-538D628FCFCD}" srcOrd="0" destOrd="0" presId="urn:microsoft.com/office/officeart/2008/layout/LinedList"/>
    <dgm:cxn modelId="{72D0774B-6CE5-4FF1-B6BF-34AB3D81A3FF}" type="presParOf" srcId="{33FC5A0A-0BD7-4027-895C-A3075E9D0AAC}" destId="{4579D7B3-F9DD-46F4-8731-BB6461BA7E28}" srcOrd="1" destOrd="0" presId="urn:microsoft.com/office/officeart/2008/layout/LinedList"/>
    <dgm:cxn modelId="{55343BEF-35A1-4319-A899-C3FEDC3A50EE}" type="presParOf" srcId="{E53B9FD4-6E74-46BD-88F7-6FA546431EC9}" destId="{C5730AF0-5EEE-4D7D-A0CA-C9691AB28B3D}" srcOrd="4" destOrd="0" presId="urn:microsoft.com/office/officeart/2008/layout/LinedList"/>
    <dgm:cxn modelId="{5C01A6EB-5F1C-44E6-82B8-73E60F151049}" type="presParOf" srcId="{E53B9FD4-6E74-46BD-88F7-6FA546431EC9}" destId="{F674EF42-2B57-4492-8924-89F3B89D157D}" srcOrd="5" destOrd="0" presId="urn:microsoft.com/office/officeart/2008/layout/LinedList"/>
    <dgm:cxn modelId="{B796BF8A-4C8E-46C2-8F80-B3426C65C24F}" type="presParOf" srcId="{F674EF42-2B57-4492-8924-89F3B89D157D}" destId="{19B20A22-C64D-47A6-BF7B-19DC11EF4094}" srcOrd="0" destOrd="0" presId="urn:microsoft.com/office/officeart/2008/layout/LinedList"/>
    <dgm:cxn modelId="{A891CEC1-FAB6-4979-9428-49351FF52401}" type="presParOf" srcId="{F674EF42-2B57-4492-8924-89F3B89D157D}" destId="{8DEDFA49-52AD-49E0-8795-CB7A2D45BED0}" srcOrd="1" destOrd="0" presId="urn:microsoft.com/office/officeart/2008/layout/LinedList"/>
    <dgm:cxn modelId="{6BA2AC6C-73E3-46E3-B97A-E64088479D76}" type="presParOf" srcId="{E53B9FD4-6E74-46BD-88F7-6FA546431EC9}" destId="{8C4781C3-DBDF-4535-B333-4AF56D970D80}" srcOrd="6" destOrd="0" presId="urn:microsoft.com/office/officeart/2008/layout/LinedList"/>
    <dgm:cxn modelId="{9CEB50B5-FB96-4FD5-B5AA-746CA0AD2B98}" type="presParOf" srcId="{E53B9FD4-6E74-46BD-88F7-6FA546431EC9}" destId="{30B66B69-8A9A-4FB9-95E8-5ACABAA9731D}" srcOrd="7" destOrd="0" presId="urn:microsoft.com/office/officeart/2008/layout/LinedList"/>
    <dgm:cxn modelId="{13126C69-D80F-447D-B7D9-74130B24C639}" type="presParOf" srcId="{30B66B69-8A9A-4FB9-95E8-5ACABAA9731D}" destId="{8AC5677D-5EA6-4393-B7F6-053039E88B50}" srcOrd="0" destOrd="0" presId="urn:microsoft.com/office/officeart/2008/layout/LinedList"/>
    <dgm:cxn modelId="{E74EE895-6667-43FC-95F5-4D0ACB2E6846}" type="presParOf" srcId="{30B66B69-8A9A-4FB9-95E8-5ACABAA9731D}" destId="{58239781-FDE0-494D-AC79-5D3253E10508}" srcOrd="1" destOrd="0" presId="urn:microsoft.com/office/officeart/2008/layout/LinedList"/>
    <dgm:cxn modelId="{FF0B172A-F16D-4201-AEB4-3429A22DDACA}" type="presParOf" srcId="{E53B9FD4-6E74-46BD-88F7-6FA546431EC9}" destId="{340CC0E5-5114-481E-8021-AE054EAB0EAB}" srcOrd="8" destOrd="0" presId="urn:microsoft.com/office/officeart/2008/layout/LinedList"/>
    <dgm:cxn modelId="{DE48E2BE-9156-4373-8394-676E7FB2EE9F}" type="presParOf" srcId="{E53B9FD4-6E74-46BD-88F7-6FA546431EC9}" destId="{71076A59-9418-4B14-AD07-B1D606F31E72}" srcOrd="9" destOrd="0" presId="urn:microsoft.com/office/officeart/2008/layout/LinedList"/>
    <dgm:cxn modelId="{A7561DD5-8737-4DEA-9602-70D23258650B}" type="presParOf" srcId="{71076A59-9418-4B14-AD07-B1D606F31E72}" destId="{2207DB16-1B48-4A08-87EC-0B6FDA3EB6EF}" srcOrd="0" destOrd="0" presId="urn:microsoft.com/office/officeart/2008/layout/LinedList"/>
    <dgm:cxn modelId="{68907164-E4F1-4776-9792-9AFDD45E26EE}" type="presParOf" srcId="{71076A59-9418-4B14-AD07-B1D606F31E72}" destId="{BC00D8A4-66AF-42CD-B676-2F89F3A88450}" srcOrd="1" destOrd="0" presId="urn:microsoft.com/office/officeart/2008/layout/LinedList"/>
    <dgm:cxn modelId="{A26BADEE-612A-4ED7-8961-EC8923DDDCB2}" type="presParOf" srcId="{E53B9FD4-6E74-46BD-88F7-6FA546431EC9}" destId="{B751162B-252E-441F-B936-7A84AF28B244}" srcOrd="10" destOrd="0" presId="urn:microsoft.com/office/officeart/2008/layout/LinedList"/>
    <dgm:cxn modelId="{86CAE43E-8A6F-461E-A0F0-58A63779065F}" type="presParOf" srcId="{E53B9FD4-6E74-46BD-88F7-6FA546431EC9}" destId="{BFA02033-52E9-47A8-A6BC-2459CF696DE8}" srcOrd="11" destOrd="0" presId="urn:microsoft.com/office/officeart/2008/layout/LinedList"/>
    <dgm:cxn modelId="{7D787ABB-AF64-4E68-A948-ED1FB3558036}" type="presParOf" srcId="{BFA02033-52E9-47A8-A6BC-2459CF696DE8}" destId="{A50FE5EB-6697-46C6-AAB0-F22003B5E3E3}" srcOrd="0" destOrd="0" presId="urn:microsoft.com/office/officeart/2008/layout/LinedList"/>
    <dgm:cxn modelId="{B9BB0877-7FB8-4BFF-BD2C-A18A3A7B3371}" type="presParOf" srcId="{BFA02033-52E9-47A8-A6BC-2459CF696DE8}" destId="{2620529F-8568-4A34-98F7-970B3C1FDD1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3567B-1CFA-4E65-BDCC-CE7614AF7EB1}">
      <dsp:nvSpPr>
        <dsp:cNvPr id="0" name=""/>
        <dsp:cNvSpPr/>
      </dsp:nvSpPr>
      <dsp:spPr>
        <a:xfrm>
          <a:off x="1035434" y="149638"/>
          <a:ext cx="1818562" cy="18185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6DED34-6315-45AF-8C6D-77B2328D4021}">
      <dsp:nvSpPr>
        <dsp:cNvPr id="0" name=""/>
        <dsp:cNvSpPr/>
      </dsp:nvSpPr>
      <dsp:spPr>
        <a:xfrm>
          <a:off x="1422997" y="537200"/>
          <a:ext cx="1043437" cy="1043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92A5C60-0358-4743-90F1-1DE5F2AFFB8F}">
      <dsp:nvSpPr>
        <dsp:cNvPr id="0" name=""/>
        <dsp:cNvSpPr/>
      </dsp:nvSpPr>
      <dsp:spPr>
        <a:xfrm>
          <a:off x="454091" y="2534638"/>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kern="1200"/>
            <a:t>To analyze the volume of border crossings at U.S. borders with Canada and Mexico based on different modes of transport.</a:t>
          </a:r>
          <a:endParaRPr lang="en-US" sz="1200" kern="1200"/>
        </a:p>
      </dsp:txBody>
      <dsp:txXfrm>
        <a:off x="454091" y="2534638"/>
        <a:ext cx="2981250" cy="720000"/>
      </dsp:txXfrm>
    </dsp:sp>
    <dsp:sp modelId="{8D00A37D-1F7C-4B85-8D06-58342DF6DDCC}">
      <dsp:nvSpPr>
        <dsp:cNvPr id="0" name=""/>
        <dsp:cNvSpPr/>
      </dsp:nvSpPr>
      <dsp:spPr>
        <a:xfrm>
          <a:off x="4538403" y="149638"/>
          <a:ext cx="1818562" cy="18185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A7B47B-B00D-462A-A76C-1234F4E1F5E3}">
      <dsp:nvSpPr>
        <dsp:cNvPr id="0" name=""/>
        <dsp:cNvSpPr/>
      </dsp:nvSpPr>
      <dsp:spPr>
        <a:xfrm>
          <a:off x="4925966" y="537200"/>
          <a:ext cx="1043437" cy="1043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2918E94-6DA3-4976-BF0E-37A2A3F29B94}">
      <dsp:nvSpPr>
        <dsp:cNvPr id="0" name=""/>
        <dsp:cNvSpPr/>
      </dsp:nvSpPr>
      <dsp:spPr>
        <a:xfrm>
          <a:off x="3957059" y="2534638"/>
          <a:ext cx="29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kern="1200"/>
            <a:t>To highlight key trends and compare traffic patterns between the two borders.</a:t>
          </a:r>
          <a:endParaRPr lang="en-US" sz="1200" kern="1200"/>
        </a:p>
      </dsp:txBody>
      <dsp:txXfrm>
        <a:off x="3957059" y="2534638"/>
        <a:ext cx="2981250" cy="720000"/>
      </dsp:txXfrm>
    </dsp:sp>
    <dsp:sp modelId="{D11DDC2F-88D4-4915-84CF-B8AE6810FAF9}">
      <dsp:nvSpPr>
        <dsp:cNvPr id="0" name=""/>
        <dsp:cNvSpPr/>
      </dsp:nvSpPr>
      <dsp:spPr>
        <a:xfrm>
          <a:off x="8041372" y="1970"/>
          <a:ext cx="1818562" cy="181856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406E81-BB91-452D-A9C3-D004D381ABF0}">
      <dsp:nvSpPr>
        <dsp:cNvPr id="0" name=""/>
        <dsp:cNvSpPr/>
      </dsp:nvSpPr>
      <dsp:spPr>
        <a:xfrm>
          <a:off x="8428935" y="389532"/>
          <a:ext cx="1043437" cy="1043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6D1E8F8-DADB-4477-BA71-15CCBF31F0B5}">
      <dsp:nvSpPr>
        <dsp:cNvPr id="0" name=""/>
        <dsp:cNvSpPr/>
      </dsp:nvSpPr>
      <dsp:spPr>
        <a:xfrm>
          <a:off x="7460028" y="2091633"/>
          <a:ext cx="2981250" cy="1310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US" sz="1200" b="0" i="0" kern="1200"/>
            <a:t>To predict whether border crossings will increase or decrease using various machine learning methods. Random forest seemed to be the most accurate. </a:t>
          </a:r>
          <a:endParaRPr lang="en-US" sz="1200" kern="1200"/>
        </a:p>
      </dsp:txBody>
      <dsp:txXfrm>
        <a:off x="7460028" y="2091633"/>
        <a:ext cx="2981250" cy="13106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57E43-6856-48A2-99D3-90D4B9E2982F}">
      <dsp:nvSpPr>
        <dsp:cNvPr id="0" name=""/>
        <dsp:cNvSpPr/>
      </dsp:nvSpPr>
      <dsp:spPr>
        <a:xfrm>
          <a:off x="0" y="1662"/>
          <a:ext cx="10895369"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CBD50F-4624-4790-8FC3-48AD43852450}">
      <dsp:nvSpPr>
        <dsp:cNvPr id="0" name=""/>
        <dsp:cNvSpPr/>
      </dsp:nvSpPr>
      <dsp:spPr>
        <a:xfrm>
          <a:off x="0" y="1662"/>
          <a:ext cx="10895369" cy="566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Data Sources</a:t>
          </a:r>
          <a:r>
            <a:rPr lang="en-US" sz="2500" kern="1200"/>
            <a:t>: U.S. Customs and Border Protection</a:t>
          </a:r>
        </a:p>
      </dsp:txBody>
      <dsp:txXfrm>
        <a:off x="0" y="1662"/>
        <a:ext cx="10895369" cy="566825"/>
      </dsp:txXfrm>
    </dsp:sp>
    <dsp:sp modelId="{5CE8C2AB-1B3D-490F-B3A2-0508368662B4}">
      <dsp:nvSpPr>
        <dsp:cNvPr id="0" name=""/>
        <dsp:cNvSpPr/>
      </dsp:nvSpPr>
      <dsp:spPr>
        <a:xfrm>
          <a:off x="0" y="568487"/>
          <a:ext cx="10895369" cy="0"/>
        </a:xfrm>
        <a:prstGeom prst="line">
          <a:avLst/>
        </a:prstGeom>
        <a:solidFill>
          <a:schemeClr val="accent5">
            <a:hueOff val="1247448"/>
            <a:satOff val="-803"/>
            <a:lumOff val="549"/>
            <a:alphaOff val="0"/>
          </a:schemeClr>
        </a:solidFill>
        <a:ln w="19050" cap="rnd" cmpd="sng" algn="ctr">
          <a:solidFill>
            <a:schemeClr val="accent5">
              <a:hueOff val="1247448"/>
              <a:satOff val="-803"/>
              <a:lumOff val="5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D33CBA-391B-406E-9F72-538D628FCFCD}">
      <dsp:nvSpPr>
        <dsp:cNvPr id="0" name=""/>
        <dsp:cNvSpPr/>
      </dsp:nvSpPr>
      <dsp:spPr>
        <a:xfrm>
          <a:off x="0" y="568487"/>
          <a:ext cx="10895369" cy="566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Time Period</a:t>
          </a:r>
          <a:r>
            <a:rPr lang="en-US" sz="2500" kern="1200"/>
            <a:t>: 1996 – 2024</a:t>
          </a:r>
        </a:p>
      </dsp:txBody>
      <dsp:txXfrm>
        <a:off x="0" y="568487"/>
        <a:ext cx="10895369" cy="566825"/>
      </dsp:txXfrm>
    </dsp:sp>
    <dsp:sp modelId="{C5730AF0-5EEE-4D7D-A0CA-C9691AB28B3D}">
      <dsp:nvSpPr>
        <dsp:cNvPr id="0" name=""/>
        <dsp:cNvSpPr/>
      </dsp:nvSpPr>
      <dsp:spPr>
        <a:xfrm>
          <a:off x="0" y="1135313"/>
          <a:ext cx="10895369" cy="0"/>
        </a:xfrm>
        <a:prstGeom prst="line">
          <a:avLst/>
        </a:prstGeom>
        <a:solidFill>
          <a:schemeClr val="accent5">
            <a:hueOff val="2494895"/>
            <a:satOff val="-1605"/>
            <a:lumOff val="1098"/>
            <a:alphaOff val="0"/>
          </a:schemeClr>
        </a:solidFill>
        <a:ln w="19050" cap="rnd" cmpd="sng" algn="ctr">
          <a:solidFill>
            <a:schemeClr val="accent5">
              <a:hueOff val="2494895"/>
              <a:satOff val="-1605"/>
              <a:lumOff val="109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B20A22-C64D-47A6-BF7B-19DC11EF4094}">
      <dsp:nvSpPr>
        <dsp:cNvPr id="0" name=""/>
        <dsp:cNvSpPr/>
      </dsp:nvSpPr>
      <dsp:spPr>
        <a:xfrm>
          <a:off x="0" y="1135313"/>
          <a:ext cx="10895369" cy="566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Key Variables</a:t>
          </a:r>
          <a:r>
            <a:rPr lang="en-US" sz="2500" kern="1200"/>
            <a:t>:</a:t>
          </a:r>
        </a:p>
      </dsp:txBody>
      <dsp:txXfrm>
        <a:off x="0" y="1135313"/>
        <a:ext cx="10895369" cy="566825"/>
      </dsp:txXfrm>
    </dsp:sp>
    <dsp:sp modelId="{8C4781C3-DBDF-4535-B333-4AF56D970D80}">
      <dsp:nvSpPr>
        <dsp:cNvPr id="0" name=""/>
        <dsp:cNvSpPr/>
      </dsp:nvSpPr>
      <dsp:spPr>
        <a:xfrm>
          <a:off x="0" y="1702138"/>
          <a:ext cx="10895369" cy="0"/>
        </a:xfrm>
        <a:prstGeom prst="line">
          <a:avLst/>
        </a:prstGeom>
        <a:solidFill>
          <a:schemeClr val="accent5">
            <a:hueOff val="3742343"/>
            <a:satOff val="-2408"/>
            <a:lumOff val="1646"/>
            <a:alphaOff val="0"/>
          </a:schemeClr>
        </a:solidFill>
        <a:ln w="19050" cap="rnd" cmpd="sng" algn="ctr">
          <a:solidFill>
            <a:schemeClr val="accent5">
              <a:hueOff val="3742343"/>
              <a:satOff val="-2408"/>
              <a:lumOff val="164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C5677D-5EA6-4393-B7F6-053039E88B50}">
      <dsp:nvSpPr>
        <dsp:cNvPr id="0" name=""/>
        <dsp:cNvSpPr/>
      </dsp:nvSpPr>
      <dsp:spPr>
        <a:xfrm>
          <a:off x="0" y="1702138"/>
          <a:ext cx="10895369" cy="566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Border</a:t>
          </a:r>
          <a:r>
            <a:rPr lang="en-US" sz="2500" kern="1200"/>
            <a:t>: Canadian or Mexican.</a:t>
          </a:r>
        </a:p>
      </dsp:txBody>
      <dsp:txXfrm>
        <a:off x="0" y="1702138"/>
        <a:ext cx="10895369" cy="566825"/>
      </dsp:txXfrm>
    </dsp:sp>
    <dsp:sp modelId="{340CC0E5-5114-481E-8021-AE054EAB0EAB}">
      <dsp:nvSpPr>
        <dsp:cNvPr id="0" name=""/>
        <dsp:cNvSpPr/>
      </dsp:nvSpPr>
      <dsp:spPr>
        <a:xfrm>
          <a:off x="0" y="2268963"/>
          <a:ext cx="10895369" cy="0"/>
        </a:xfrm>
        <a:prstGeom prst="line">
          <a:avLst/>
        </a:prstGeom>
        <a:solidFill>
          <a:schemeClr val="accent5">
            <a:hueOff val="4989790"/>
            <a:satOff val="-3210"/>
            <a:lumOff val="2195"/>
            <a:alphaOff val="0"/>
          </a:schemeClr>
        </a:solidFill>
        <a:ln w="19050" cap="rnd" cmpd="sng" algn="ctr">
          <a:solidFill>
            <a:schemeClr val="accent5">
              <a:hueOff val="4989790"/>
              <a:satOff val="-3210"/>
              <a:lumOff val="219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07DB16-1B48-4A08-87EC-0B6FDA3EB6EF}">
      <dsp:nvSpPr>
        <dsp:cNvPr id="0" name=""/>
        <dsp:cNvSpPr/>
      </dsp:nvSpPr>
      <dsp:spPr>
        <a:xfrm>
          <a:off x="0" y="2268963"/>
          <a:ext cx="10895369" cy="566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Mode of Transport</a:t>
          </a:r>
          <a:r>
            <a:rPr lang="en-US" sz="2500" kern="1200"/>
            <a:t>: Personal vehicles, pedestrians, trucks, trains, etc.</a:t>
          </a:r>
        </a:p>
      </dsp:txBody>
      <dsp:txXfrm>
        <a:off x="0" y="2268963"/>
        <a:ext cx="10895369" cy="566825"/>
      </dsp:txXfrm>
    </dsp:sp>
    <dsp:sp modelId="{B751162B-252E-441F-B936-7A84AF28B244}">
      <dsp:nvSpPr>
        <dsp:cNvPr id="0" name=""/>
        <dsp:cNvSpPr/>
      </dsp:nvSpPr>
      <dsp:spPr>
        <a:xfrm>
          <a:off x="0" y="2835789"/>
          <a:ext cx="10895369" cy="0"/>
        </a:xfrm>
        <a:prstGeom prst="line">
          <a:avLst/>
        </a:prstGeom>
        <a:solidFill>
          <a:schemeClr val="accent5">
            <a:hueOff val="6237238"/>
            <a:satOff val="-4013"/>
            <a:lumOff val="2744"/>
            <a:alphaOff val="0"/>
          </a:schemeClr>
        </a:solidFill>
        <a:ln w="19050" cap="rnd" cmpd="sng" algn="ctr">
          <a:solidFill>
            <a:schemeClr val="accent5">
              <a:hueOff val="6237238"/>
              <a:satOff val="-4013"/>
              <a:lumOff val="274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0FE5EB-6697-46C6-AAB0-F22003B5E3E3}">
      <dsp:nvSpPr>
        <dsp:cNvPr id="0" name=""/>
        <dsp:cNvSpPr/>
      </dsp:nvSpPr>
      <dsp:spPr>
        <a:xfrm>
          <a:off x="0" y="2835789"/>
          <a:ext cx="10895369" cy="566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b="1" kern="1200"/>
            <a:t>Count</a:t>
          </a:r>
          <a:r>
            <a:rPr lang="en-US" sz="2500" kern="1200"/>
            <a:t>: Total crossings.</a:t>
          </a:r>
        </a:p>
      </dsp:txBody>
      <dsp:txXfrm>
        <a:off x="0" y="2835789"/>
        <a:ext cx="10895369" cy="56682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392F46-5191-48B8-83A1-088D0609A048}"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D21DB-7ACC-4EAC-B8B6-5F323F2927E6}" type="slidenum">
              <a:rPr lang="en-US" smtClean="0"/>
              <a:t>‹#›</a:t>
            </a:fld>
            <a:endParaRPr lang="en-US"/>
          </a:p>
        </p:txBody>
      </p:sp>
    </p:spTree>
    <p:extLst>
      <p:ext uri="{BB962C8B-B14F-4D97-AF65-F5344CB8AC3E}">
        <p14:creationId xmlns:p14="http://schemas.microsoft.com/office/powerpoint/2010/main" val="21866078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Welcome, everyone. Today, we'll explore the traffic patterns at U.S. borders with Canada and Mexico, focusing on the movement of people and goods across these key crossings. We'll examine trends by transport mode and use machine learning to predict future traffic patterns. </a:t>
            </a:r>
            <a:r>
              <a:rPr lang="en-US" sz="2800"/>
              <a:t>Let’s dive into the insights!</a:t>
            </a:r>
            <a:endParaRPr lang="en-US" dirty="0"/>
          </a:p>
        </p:txBody>
      </p:sp>
      <p:sp>
        <p:nvSpPr>
          <p:cNvPr id="4" name="Slide Number Placeholder 3"/>
          <p:cNvSpPr>
            <a:spLocks noGrp="1"/>
          </p:cNvSpPr>
          <p:nvPr>
            <p:ph type="sldNum" sz="quarter" idx="5"/>
          </p:nvPr>
        </p:nvSpPr>
        <p:spPr/>
        <p:txBody>
          <a:bodyPr/>
          <a:lstStyle/>
          <a:p>
            <a:fld id="{A92D21DB-7ACC-4EAC-B8B6-5F323F2927E6}" type="slidenum">
              <a:rPr lang="en-US" smtClean="0"/>
              <a:t>1</a:t>
            </a:fld>
            <a:endParaRPr lang="en-US"/>
          </a:p>
        </p:txBody>
      </p:sp>
    </p:spTree>
    <p:extLst>
      <p:ext uri="{BB962C8B-B14F-4D97-AF65-F5344CB8AC3E}">
        <p14:creationId xmlns:p14="http://schemas.microsoft.com/office/powerpoint/2010/main" val="860056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Our goal is to understand the flow of people and goods across the Canadian and Mexican borders and predict future trends. We used various machine learning models, including Random Forest, which provided the most accurate results in forecasting changes in crossing volumes.</a:t>
            </a:r>
            <a:endParaRPr lang="en-US" dirty="0"/>
          </a:p>
        </p:txBody>
      </p:sp>
      <p:sp>
        <p:nvSpPr>
          <p:cNvPr id="4" name="Slide Number Placeholder 3"/>
          <p:cNvSpPr>
            <a:spLocks noGrp="1"/>
          </p:cNvSpPr>
          <p:nvPr>
            <p:ph type="sldNum" sz="quarter" idx="5"/>
          </p:nvPr>
        </p:nvSpPr>
        <p:spPr/>
        <p:txBody>
          <a:bodyPr/>
          <a:lstStyle/>
          <a:p>
            <a:fld id="{A92D21DB-7ACC-4EAC-B8B6-5F323F2927E6}" type="slidenum">
              <a:rPr lang="en-US" smtClean="0"/>
              <a:t>2</a:t>
            </a:fld>
            <a:endParaRPr lang="en-US"/>
          </a:p>
        </p:txBody>
      </p:sp>
    </p:spTree>
    <p:extLst>
      <p:ext uri="{BB962C8B-B14F-4D97-AF65-F5344CB8AC3E}">
        <p14:creationId xmlns:p14="http://schemas.microsoft.com/office/powerpoint/2010/main" val="1263087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Welcome, everyone. Today, we'll explore the traffic patterns at U.S. borders with Canada and Mexico, focusing on the movement of people and goods across these key crossings. We'll examine trends by transport mode and use machine learning to predict future traffic patterns. Let’s dive into the insights!</a:t>
            </a:r>
            <a:endParaRPr lang="en-US" dirty="0"/>
          </a:p>
        </p:txBody>
      </p:sp>
      <p:sp>
        <p:nvSpPr>
          <p:cNvPr id="4" name="Slide Number Placeholder 3"/>
          <p:cNvSpPr>
            <a:spLocks noGrp="1"/>
          </p:cNvSpPr>
          <p:nvPr>
            <p:ph type="sldNum" sz="quarter" idx="5"/>
          </p:nvPr>
        </p:nvSpPr>
        <p:spPr/>
        <p:txBody>
          <a:bodyPr/>
          <a:lstStyle/>
          <a:p>
            <a:fld id="{A92D21DB-7ACC-4EAC-B8B6-5F323F2927E6}" type="slidenum">
              <a:rPr lang="en-US" smtClean="0"/>
              <a:t>3</a:t>
            </a:fld>
            <a:endParaRPr lang="en-US"/>
          </a:p>
        </p:txBody>
      </p:sp>
    </p:spTree>
    <p:extLst>
      <p:ext uri="{BB962C8B-B14F-4D97-AF65-F5344CB8AC3E}">
        <p14:creationId xmlns:p14="http://schemas.microsoft.com/office/powerpoint/2010/main" val="4035879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Canadian border, personal vehicle passengers account for the majority of crossings, with over 1.5 billion recorded during the time span. Freight-related crossings total approximately 240 million, primarily driven by truck and rail freight activity.</a:t>
            </a:r>
          </a:p>
        </p:txBody>
      </p:sp>
      <p:sp>
        <p:nvSpPr>
          <p:cNvPr id="4" name="Slide Number Placeholder 3"/>
          <p:cNvSpPr>
            <a:spLocks noGrp="1"/>
          </p:cNvSpPr>
          <p:nvPr>
            <p:ph type="sldNum" sz="quarter" idx="5"/>
          </p:nvPr>
        </p:nvSpPr>
        <p:spPr/>
        <p:txBody>
          <a:bodyPr/>
          <a:lstStyle/>
          <a:p>
            <a:fld id="{A92D21DB-7ACC-4EAC-B8B6-5F323F2927E6}" type="slidenum">
              <a:rPr lang="en-US" smtClean="0"/>
              <a:t>4</a:t>
            </a:fld>
            <a:endParaRPr lang="en-US"/>
          </a:p>
        </p:txBody>
      </p:sp>
    </p:spTree>
    <p:extLst>
      <p:ext uri="{BB962C8B-B14F-4D97-AF65-F5344CB8AC3E}">
        <p14:creationId xmlns:p14="http://schemas.microsoft.com/office/powerpoint/2010/main" val="1638919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contrast, at the Mexican border, personal vehicle passengers also dominate crossings, with over 4 billion recorded. However, freight-related crossings total approximately 190 million, compared to Canada's 240 million, with truck crossings being the largest contributor.</a:t>
            </a:r>
          </a:p>
        </p:txBody>
      </p:sp>
      <p:sp>
        <p:nvSpPr>
          <p:cNvPr id="4" name="Slide Number Placeholder 3"/>
          <p:cNvSpPr>
            <a:spLocks noGrp="1"/>
          </p:cNvSpPr>
          <p:nvPr>
            <p:ph type="sldNum" sz="quarter" idx="5"/>
          </p:nvPr>
        </p:nvSpPr>
        <p:spPr/>
        <p:txBody>
          <a:bodyPr/>
          <a:lstStyle/>
          <a:p>
            <a:fld id="{A92D21DB-7ACC-4EAC-B8B6-5F323F2927E6}" type="slidenum">
              <a:rPr lang="en-US" smtClean="0"/>
              <a:t>5</a:t>
            </a:fld>
            <a:endParaRPr lang="en-US"/>
          </a:p>
        </p:txBody>
      </p:sp>
    </p:spTree>
    <p:extLst>
      <p:ext uri="{BB962C8B-B14F-4D97-AF65-F5344CB8AC3E}">
        <p14:creationId xmlns:p14="http://schemas.microsoft.com/office/powerpoint/2010/main" val="3556173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OpenStreetMap highlights the busiest and least used ports of entry. The busiest, such as El Paso, TX, and San Ysidro, CA, reflect key trade and travel hubs. In contrast, the least used, like Boquillas, TX, with only 56 crossings recorded during the time span, are located in more remote areas, illustrating the variability in crossing volumes across the country.</a:t>
            </a:r>
          </a:p>
        </p:txBody>
      </p:sp>
      <p:sp>
        <p:nvSpPr>
          <p:cNvPr id="4" name="Slide Number Placeholder 3"/>
          <p:cNvSpPr>
            <a:spLocks noGrp="1"/>
          </p:cNvSpPr>
          <p:nvPr>
            <p:ph type="sldNum" sz="quarter" idx="5"/>
          </p:nvPr>
        </p:nvSpPr>
        <p:spPr/>
        <p:txBody>
          <a:bodyPr/>
          <a:lstStyle/>
          <a:p>
            <a:fld id="{A92D21DB-7ACC-4EAC-B8B6-5F323F2927E6}" type="slidenum">
              <a:rPr lang="en-US" smtClean="0"/>
              <a:t>6</a:t>
            </a:fld>
            <a:endParaRPr lang="en-US"/>
          </a:p>
        </p:txBody>
      </p:sp>
    </p:spTree>
    <p:extLst>
      <p:ext uri="{BB962C8B-B14F-4D97-AF65-F5344CB8AC3E}">
        <p14:creationId xmlns:p14="http://schemas.microsoft.com/office/powerpoint/2010/main" val="2249156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29AA935-7F2A-4781-A8FE-2F6562148C85}"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3236964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9AA935-7F2A-4781-A8FE-2F6562148C85}"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3012579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29AA935-7F2A-4781-A8FE-2F6562148C85}"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32357404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29AA935-7F2A-4781-A8FE-2F6562148C85}"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A3DA39-71FC-4C58-815A-D625CE40F77C}"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60464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9AA935-7F2A-4781-A8FE-2F6562148C85}"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2426257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29AA935-7F2A-4781-A8FE-2F6562148C85}" type="datetimeFigureOut">
              <a:rPr lang="en-US" smtClean="0"/>
              <a:t>12/3/2024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42764308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29AA935-7F2A-4781-A8FE-2F6562148C85}" type="datetimeFigureOut">
              <a:rPr lang="en-US" smtClean="0"/>
              <a:t>12/3/2024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2950991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9AA935-7F2A-4781-A8FE-2F6562148C85}"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1347431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29AA935-7F2A-4781-A8FE-2F6562148C85}"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809914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29AA935-7F2A-4781-A8FE-2F6562148C85}"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23319823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29AA935-7F2A-4781-A8FE-2F6562148C85}" type="datetimeFigureOut">
              <a:rPr lang="en-US" smtClean="0"/>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65036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29AA935-7F2A-4781-A8FE-2F6562148C85}"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803579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29AA935-7F2A-4781-A8FE-2F6562148C85}" type="datetimeFigureOut">
              <a:rPr lang="en-US" smtClean="0"/>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19165122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29AA935-7F2A-4781-A8FE-2F6562148C85}" type="datetimeFigureOut">
              <a:rPr lang="en-US" smtClean="0"/>
              <a:t>12/3/2024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2098622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29AA935-7F2A-4781-A8FE-2F6562148C85}" type="datetimeFigureOut">
              <a:rPr lang="en-US" smtClean="0"/>
              <a:t>12/3/2024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3444184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29AA935-7F2A-4781-A8FE-2F6562148C85}" type="datetimeFigureOut">
              <a:rPr lang="en-US" smtClean="0"/>
              <a:t>12/3/2024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3583305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29AA935-7F2A-4781-A8FE-2F6562148C85}" type="datetimeFigureOut">
              <a:rPr lang="en-US" smtClean="0"/>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7A3DA39-71FC-4C58-815A-D625CE40F77C}" type="slidenum">
              <a:rPr lang="en-US" smtClean="0"/>
              <a:t>‹#›</a:t>
            </a:fld>
            <a:endParaRPr lang="en-US"/>
          </a:p>
        </p:txBody>
      </p:sp>
    </p:spTree>
    <p:extLst>
      <p:ext uri="{BB962C8B-B14F-4D97-AF65-F5344CB8AC3E}">
        <p14:creationId xmlns:p14="http://schemas.microsoft.com/office/powerpoint/2010/main" val="2526170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29AA935-7F2A-4781-A8FE-2F6562148C85}" type="datetimeFigureOut">
              <a:rPr lang="en-US" smtClean="0"/>
              <a:t>12/3/2024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7A3DA39-71FC-4C58-815A-D625CE40F77C}" type="slidenum">
              <a:rPr lang="en-US" smtClean="0"/>
              <a:t>‹#›</a:t>
            </a:fld>
            <a:endParaRPr lang="en-US"/>
          </a:p>
        </p:txBody>
      </p:sp>
    </p:spTree>
    <p:extLst>
      <p:ext uri="{BB962C8B-B14F-4D97-AF65-F5344CB8AC3E}">
        <p14:creationId xmlns:p14="http://schemas.microsoft.com/office/powerpoint/2010/main" val="3010679824"/>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127.0.0.1:5500/Index.html" TargetMode="Externa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image" Target="../media/image1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23B4-C1DC-B2A1-5656-58B71F3AFA71}"/>
              </a:ext>
            </a:extLst>
          </p:cNvPr>
          <p:cNvSpPr>
            <a:spLocks noGrp="1"/>
          </p:cNvSpPr>
          <p:nvPr>
            <p:ph type="ctrTitle"/>
          </p:nvPr>
        </p:nvSpPr>
        <p:spPr>
          <a:xfrm>
            <a:off x="5282382" y="1454964"/>
            <a:ext cx="6261917" cy="3308840"/>
          </a:xfrm>
        </p:spPr>
        <p:txBody>
          <a:bodyPr>
            <a:normAutofit/>
          </a:bodyPr>
          <a:lstStyle/>
          <a:p>
            <a:pPr>
              <a:lnSpc>
                <a:spcPct val="90000"/>
              </a:lnSpc>
            </a:pPr>
            <a:r>
              <a:rPr lang="en-US" sz="5600"/>
              <a:t>Border Crossing Analysis by Mode of Transport</a:t>
            </a:r>
          </a:p>
        </p:txBody>
      </p:sp>
      <p:sp>
        <p:nvSpPr>
          <p:cNvPr id="3" name="Subtitle 2">
            <a:extLst>
              <a:ext uri="{FF2B5EF4-FFF2-40B4-BE49-F238E27FC236}">
                <a16:creationId xmlns:a16="http://schemas.microsoft.com/office/drawing/2014/main" id="{5E31E0B5-37CC-6427-B446-EC4B80E4F507}"/>
              </a:ext>
            </a:extLst>
          </p:cNvPr>
          <p:cNvSpPr>
            <a:spLocks noGrp="1"/>
          </p:cNvSpPr>
          <p:nvPr>
            <p:ph type="subTitle" idx="1"/>
          </p:nvPr>
        </p:nvSpPr>
        <p:spPr>
          <a:xfrm>
            <a:off x="5282382" y="4763803"/>
            <a:ext cx="6261917" cy="1464378"/>
          </a:xfrm>
        </p:spPr>
        <p:txBody>
          <a:bodyPr>
            <a:normAutofit/>
          </a:bodyPr>
          <a:lstStyle/>
          <a:p>
            <a:r>
              <a:rPr lang="en-US"/>
              <a:t>A Comparative Look at Canadian and Mexican Borders</a:t>
            </a:r>
          </a:p>
          <a:p>
            <a:endParaRPr lang="en-US"/>
          </a:p>
        </p:txBody>
      </p:sp>
      <p:pic>
        <p:nvPicPr>
          <p:cNvPr id="11" name="Picture 10" descr="Black and white finish line">
            <a:extLst>
              <a:ext uri="{FF2B5EF4-FFF2-40B4-BE49-F238E27FC236}">
                <a16:creationId xmlns:a16="http://schemas.microsoft.com/office/drawing/2014/main" id="{03686B73-72E8-98A7-3C08-17760C76B396}"/>
              </a:ext>
            </a:extLst>
          </p:cNvPr>
          <p:cNvPicPr>
            <a:picLocks noChangeAspect="1"/>
          </p:cNvPicPr>
          <p:nvPr/>
        </p:nvPicPr>
        <p:blipFill>
          <a:blip r:embed="rId3"/>
          <a:srcRect l="28096" r="26963"/>
          <a:stretch/>
        </p:blipFill>
        <p:spPr>
          <a:xfrm>
            <a:off x="-1" y="10"/>
            <a:ext cx="4634681" cy="6857990"/>
          </a:xfrm>
          <a:prstGeom prst="rect">
            <a:avLst/>
          </a:prstGeom>
        </p:spPr>
      </p:pic>
    </p:spTree>
    <p:extLst>
      <p:ext uri="{BB962C8B-B14F-4D97-AF65-F5344CB8AC3E}">
        <p14:creationId xmlns:p14="http://schemas.microsoft.com/office/powerpoint/2010/main" val="200994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C903D-0752-E800-7596-8CC64DDF9616}"/>
              </a:ext>
            </a:extLst>
          </p:cNvPr>
          <p:cNvSpPr>
            <a:spLocks noGrp="1"/>
          </p:cNvSpPr>
          <p:nvPr>
            <p:ph type="title"/>
          </p:nvPr>
        </p:nvSpPr>
        <p:spPr>
          <a:xfrm>
            <a:off x="839788" y="457200"/>
            <a:ext cx="3932237" cy="657225"/>
          </a:xfrm>
        </p:spPr>
        <p:txBody>
          <a:bodyPr/>
          <a:lstStyle/>
          <a:p>
            <a:r>
              <a:rPr lang="en-US" sz="2800" b="1" u="sng" dirty="0"/>
              <a:t>Future Predictions</a:t>
            </a:r>
          </a:p>
        </p:txBody>
      </p:sp>
      <p:sp>
        <p:nvSpPr>
          <p:cNvPr id="4" name="Text Placeholder 3">
            <a:extLst>
              <a:ext uri="{FF2B5EF4-FFF2-40B4-BE49-F238E27FC236}">
                <a16:creationId xmlns:a16="http://schemas.microsoft.com/office/drawing/2014/main" id="{DAD56955-89E3-D185-6AA2-A6AB7FC8D066}"/>
              </a:ext>
            </a:extLst>
          </p:cNvPr>
          <p:cNvSpPr>
            <a:spLocks noGrp="1"/>
          </p:cNvSpPr>
          <p:nvPr>
            <p:ph type="body" sz="half" idx="2"/>
          </p:nvPr>
        </p:nvSpPr>
        <p:spPr>
          <a:xfrm>
            <a:off x="839787" y="1910293"/>
            <a:ext cx="3932237" cy="3711574"/>
          </a:xfrm>
        </p:spPr>
        <p:txBody>
          <a:bodyPr/>
          <a:lstStyle/>
          <a:p>
            <a:pPr marL="285750" indent="-285750" algn="just">
              <a:buFont typeface="Arial" panose="020B0604020202020204" pitchFamily="34" charset="0"/>
              <a:buChar char="•"/>
            </a:pPr>
            <a:r>
              <a:rPr lang="en-US" sz="1600" dirty="0"/>
              <a:t>Decided to increase the size of the sample dataset instead of using summarized data frame, and switch machine learning model using Random Forest. </a:t>
            </a:r>
          </a:p>
          <a:p>
            <a:pPr marL="285750" indent="-285750" algn="just">
              <a:buFont typeface="Arial" panose="020B0604020202020204" pitchFamily="34" charset="0"/>
              <a:buChar char="•"/>
            </a:pPr>
            <a:r>
              <a:rPr lang="en-US" sz="1600" dirty="0"/>
              <a:t>Used label encoder to update data to numeric so all columns can be included in the model. </a:t>
            </a:r>
          </a:p>
          <a:p>
            <a:pPr marL="285750" indent="-285750" algn="just">
              <a:buFont typeface="Arial" panose="020B0604020202020204" pitchFamily="34" charset="0"/>
              <a:buChar char="•"/>
            </a:pPr>
            <a:r>
              <a:rPr lang="en-US" sz="1600" dirty="0"/>
              <a:t>Used similar python/pandas code from previous attempts to add columns with % increase, and general result increase/decrease.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5" name="TextBox 4">
            <a:extLst>
              <a:ext uri="{FF2B5EF4-FFF2-40B4-BE49-F238E27FC236}">
                <a16:creationId xmlns:a16="http://schemas.microsoft.com/office/drawing/2014/main" id="{A303323B-75D8-EFB9-8557-5DCA05985749}"/>
              </a:ext>
            </a:extLst>
          </p:cNvPr>
          <p:cNvSpPr txBox="1"/>
          <p:nvPr/>
        </p:nvSpPr>
        <p:spPr>
          <a:xfrm>
            <a:off x="6496985" y="457200"/>
            <a:ext cx="1715534" cy="338554"/>
          </a:xfrm>
          <a:prstGeom prst="rect">
            <a:avLst/>
          </a:prstGeom>
          <a:noFill/>
        </p:spPr>
        <p:txBody>
          <a:bodyPr wrap="none" rtlCol="0">
            <a:spAutoFit/>
          </a:bodyPr>
          <a:lstStyle/>
          <a:p>
            <a:r>
              <a:rPr lang="en-US" sz="1600" b="1" u="sng" dirty="0"/>
              <a:t>Random Forest:</a:t>
            </a:r>
          </a:p>
        </p:txBody>
      </p:sp>
      <p:pic>
        <p:nvPicPr>
          <p:cNvPr id="7" name="Picture 6">
            <a:extLst>
              <a:ext uri="{FF2B5EF4-FFF2-40B4-BE49-F238E27FC236}">
                <a16:creationId xmlns:a16="http://schemas.microsoft.com/office/drawing/2014/main" id="{5A671637-9A69-FE39-9ADC-42E44D1855BD}"/>
              </a:ext>
            </a:extLst>
          </p:cNvPr>
          <p:cNvPicPr>
            <a:picLocks noChangeAspect="1"/>
          </p:cNvPicPr>
          <p:nvPr/>
        </p:nvPicPr>
        <p:blipFill>
          <a:blip r:embed="rId2"/>
          <a:stretch>
            <a:fillRect/>
          </a:stretch>
        </p:blipFill>
        <p:spPr>
          <a:xfrm>
            <a:off x="6496985" y="824025"/>
            <a:ext cx="4052482" cy="1901024"/>
          </a:xfrm>
          <a:prstGeom prst="rect">
            <a:avLst/>
          </a:prstGeom>
        </p:spPr>
      </p:pic>
      <p:sp>
        <p:nvSpPr>
          <p:cNvPr id="8" name="TextBox 7">
            <a:extLst>
              <a:ext uri="{FF2B5EF4-FFF2-40B4-BE49-F238E27FC236}">
                <a16:creationId xmlns:a16="http://schemas.microsoft.com/office/drawing/2014/main" id="{E303C558-B57F-C2BF-4C71-75F3A798D9B3}"/>
              </a:ext>
            </a:extLst>
          </p:cNvPr>
          <p:cNvSpPr txBox="1"/>
          <p:nvPr/>
        </p:nvSpPr>
        <p:spPr>
          <a:xfrm>
            <a:off x="6496985" y="2790674"/>
            <a:ext cx="3365024" cy="276999"/>
          </a:xfrm>
          <a:prstGeom prst="rect">
            <a:avLst/>
          </a:prstGeom>
          <a:noFill/>
        </p:spPr>
        <p:txBody>
          <a:bodyPr wrap="none" rtlCol="0">
            <a:spAutoFit/>
          </a:bodyPr>
          <a:lstStyle/>
          <a:p>
            <a:r>
              <a:rPr lang="en-US" sz="1200" dirty="0"/>
              <a:t>Updates to model returned 78% accuracy </a:t>
            </a:r>
          </a:p>
        </p:txBody>
      </p:sp>
      <p:sp>
        <p:nvSpPr>
          <p:cNvPr id="9" name="TextBox 8">
            <a:extLst>
              <a:ext uri="{FF2B5EF4-FFF2-40B4-BE49-F238E27FC236}">
                <a16:creationId xmlns:a16="http://schemas.microsoft.com/office/drawing/2014/main" id="{F86B9E75-2156-0EE2-EA73-F40AAFDE3E1B}"/>
              </a:ext>
            </a:extLst>
          </p:cNvPr>
          <p:cNvSpPr txBox="1"/>
          <p:nvPr/>
        </p:nvSpPr>
        <p:spPr>
          <a:xfrm>
            <a:off x="6397037" y="3144384"/>
            <a:ext cx="1903085" cy="338554"/>
          </a:xfrm>
          <a:prstGeom prst="rect">
            <a:avLst/>
          </a:prstGeom>
          <a:noFill/>
        </p:spPr>
        <p:txBody>
          <a:bodyPr wrap="none" rtlCol="0">
            <a:spAutoFit/>
          </a:bodyPr>
          <a:lstStyle/>
          <a:p>
            <a:r>
              <a:rPr lang="en-US" sz="1600" b="1" u="sng" dirty="0"/>
              <a:t>Confusion Matrix:</a:t>
            </a:r>
          </a:p>
        </p:txBody>
      </p:sp>
      <p:pic>
        <p:nvPicPr>
          <p:cNvPr id="11" name="Picture 10">
            <a:extLst>
              <a:ext uri="{FF2B5EF4-FFF2-40B4-BE49-F238E27FC236}">
                <a16:creationId xmlns:a16="http://schemas.microsoft.com/office/drawing/2014/main" id="{6B9B3BE8-2EB5-1255-7A9E-D17DC0F7616C}"/>
              </a:ext>
            </a:extLst>
          </p:cNvPr>
          <p:cNvPicPr>
            <a:picLocks noChangeAspect="1"/>
          </p:cNvPicPr>
          <p:nvPr/>
        </p:nvPicPr>
        <p:blipFill>
          <a:blip r:embed="rId3"/>
          <a:stretch>
            <a:fillRect/>
          </a:stretch>
        </p:blipFill>
        <p:spPr>
          <a:xfrm>
            <a:off x="6496985" y="3635977"/>
            <a:ext cx="2162171" cy="1345351"/>
          </a:xfrm>
          <a:prstGeom prst="rect">
            <a:avLst/>
          </a:prstGeom>
        </p:spPr>
      </p:pic>
      <p:sp>
        <p:nvSpPr>
          <p:cNvPr id="12" name="TextBox 11">
            <a:extLst>
              <a:ext uri="{FF2B5EF4-FFF2-40B4-BE49-F238E27FC236}">
                <a16:creationId xmlns:a16="http://schemas.microsoft.com/office/drawing/2014/main" id="{3A831A8A-149F-9550-3DFA-633014B97037}"/>
              </a:ext>
            </a:extLst>
          </p:cNvPr>
          <p:cNvSpPr txBox="1"/>
          <p:nvPr/>
        </p:nvSpPr>
        <p:spPr>
          <a:xfrm>
            <a:off x="6380696" y="5134749"/>
            <a:ext cx="5318813" cy="1077218"/>
          </a:xfrm>
          <a:prstGeom prst="rect">
            <a:avLst/>
          </a:prstGeom>
          <a:noFill/>
        </p:spPr>
        <p:txBody>
          <a:bodyPr wrap="square" rtlCol="0">
            <a:spAutoFit/>
          </a:bodyPr>
          <a:lstStyle/>
          <a:p>
            <a:r>
              <a:rPr lang="en-US" sz="1600" dirty="0">
                <a:latin typeface="+mj-lt"/>
              </a:rPr>
              <a:t>The model correctly predicted future decreases in 42,609 cases and was incorrect in 8,433 cases. For increases, the model predicted correctly in 18,938 cases and was incorrect on 8,872 cases. </a:t>
            </a:r>
          </a:p>
        </p:txBody>
      </p:sp>
    </p:spTree>
    <p:extLst>
      <p:ext uri="{BB962C8B-B14F-4D97-AF65-F5344CB8AC3E}">
        <p14:creationId xmlns:p14="http://schemas.microsoft.com/office/powerpoint/2010/main" val="1626137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A4A10-164B-E960-4830-FA0F0FE7096C}"/>
              </a:ext>
            </a:extLst>
          </p:cNvPr>
          <p:cNvSpPr>
            <a:spLocks noGrp="1"/>
          </p:cNvSpPr>
          <p:nvPr>
            <p:ph type="title"/>
          </p:nvPr>
        </p:nvSpPr>
        <p:spPr>
          <a:xfrm>
            <a:off x="839788" y="457200"/>
            <a:ext cx="3932237" cy="602055"/>
          </a:xfrm>
        </p:spPr>
        <p:txBody>
          <a:bodyPr/>
          <a:lstStyle/>
          <a:p>
            <a:r>
              <a:rPr lang="en-US" sz="2000" b="1" u="sng" dirty="0"/>
              <a:t>Random Forest </a:t>
            </a:r>
          </a:p>
        </p:txBody>
      </p:sp>
      <p:sp>
        <p:nvSpPr>
          <p:cNvPr id="4" name="Text Placeholder 3">
            <a:extLst>
              <a:ext uri="{FF2B5EF4-FFF2-40B4-BE49-F238E27FC236}">
                <a16:creationId xmlns:a16="http://schemas.microsoft.com/office/drawing/2014/main" id="{D44531E5-751E-7333-A0B0-18F1D2B8BA3A}"/>
              </a:ext>
            </a:extLst>
          </p:cNvPr>
          <p:cNvSpPr>
            <a:spLocks noGrp="1"/>
          </p:cNvSpPr>
          <p:nvPr>
            <p:ph type="body" sz="half" idx="2"/>
          </p:nvPr>
        </p:nvSpPr>
        <p:spPr>
          <a:xfrm>
            <a:off x="645054" y="1145766"/>
            <a:ext cx="3932237" cy="932507"/>
          </a:xfrm>
        </p:spPr>
        <p:txBody>
          <a:bodyPr>
            <a:normAutofit fontScale="92500"/>
          </a:bodyPr>
          <a:lstStyle/>
          <a:p>
            <a:pPr marL="285750" indent="-285750">
              <a:buFont typeface="Arial" panose="020B0604020202020204" pitchFamily="34" charset="0"/>
              <a:buChar char="•"/>
            </a:pPr>
            <a:r>
              <a:rPr lang="en-US" sz="1600" dirty="0"/>
              <a:t>Concluded that the Random Forest was the most accurate method used when testing the data.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BF994A21-D28C-E2F7-6913-0EC61DDAF39E}"/>
              </a:ext>
            </a:extLst>
          </p:cNvPr>
          <p:cNvSpPr txBox="1"/>
          <p:nvPr/>
        </p:nvSpPr>
        <p:spPr>
          <a:xfrm>
            <a:off x="645054" y="3897350"/>
            <a:ext cx="3539904" cy="2585323"/>
          </a:xfrm>
          <a:prstGeom prst="rect">
            <a:avLst/>
          </a:prstGeom>
          <a:noFill/>
        </p:spPr>
        <p:txBody>
          <a:bodyPr wrap="square" rtlCol="0">
            <a:spAutoFit/>
          </a:bodyPr>
          <a:lstStyle/>
          <a:p>
            <a:pPr marL="285750" indent="-285750">
              <a:buFont typeface="Arial" panose="020B0604020202020204" pitchFamily="34" charset="0"/>
              <a:buChar char="•"/>
            </a:pPr>
            <a:r>
              <a:rPr lang="en-US" sz="1600" dirty="0"/>
              <a:t>Reviewing the confusion matrix, the model predicted more decreases than increases in the future. Although crossings will fluctuate, we can conclude that as we move forward, the number of border crossings recorded will decrease. </a:t>
            </a:r>
          </a:p>
          <a:p>
            <a:endParaRPr lang="en-US" dirty="0"/>
          </a:p>
        </p:txBody>
      </p:sp>
      <p:pic>
        <p:nvPicPr>
          <p:cNvPr id="8" name="Picture 7">
            <a:extLst>
              <a:ext uri="{FF2B5EF4-FFF2-40B4-BE49-F238E27FC236}">
                <a16:creationId xmlns:a16="http://schemas.microsoft.com/office/drawing/2014/main" id="{D6B372C9-78FA-68E3-3460-1104AAA958A2}"/>
              </a:ext>
            </a:extLst>
          </p:cNvPr>
          <p:cNvPicPr>
            <a:picLocks noChangeAspect="1"/>
          </p:cNvPicPr>
          <p:nvPr/>
        </p:nvPicPr>
        <p:blipFill>
          <a:blip r:embed="rId2"/>
          <a:stretch>
            <a:fillRect/>
          </a:stretch>
        </p:blipFill>
        <p:spPr>
          <a:xfrm>
            <a:off x="839788" y="2143324"/>
            <a:ext cx="2394178" cy="1489711"/>
          </a:xfrm>
          <a:prstGeom prst="rect">
            <a:avLst/>
          </a:prstGeom>
        </p:spPr>
      </p:pic>
      <p:pic>
        <p:nvPicPr>
          <p:cNvPr id="10" name="Picture 9">
            <a:extLst>
              <a:ext uri="{FF2B5EF4-FFF2-40B4-BE49-F238E27FC236}">
                <a16:creationId xmlns:a16="http://schemas.microsoft.com/office/drawing/2014/main" id="{E6A6D33B-8991-AE15-235E-70BBB33E596A}"/>
              </a:ext>
            </a:extLst>
          </p:cNvPr>
          <p:cNvPicPr>
            <a:picLocks noChangeAspect="1"/>
          </p:cNvPicPr>
          <p:nvPr/>
        </p:nvPicPr>
        <p:blipFill>
          <a:blip r:embed="rId3"/>
          <a:stretch>
            <a:fillRect/>
          </a:stretch>
        </p:blipFill>
        <p:spPr>
          <a:xfrm>
            <a:off x="5359474" y="803102"/>
            <a:ext cx="6356806" cy="4285364"/>
          </a:xfrm>
          <a:prstGeom prst="rect">
            <a:avLst/>
          </a:prstGeom>
        </p:spPr>
      </p:pic>
      <p:sp>
        <p:nvSpPr>
          <p:cNvPr id="11" name="TextBox 10">
            <a:extLst>
              <a:ext uri="{FF2B5EF4-FFF2-40B4-BE49-F238E27FC236}">
                <a16:creationId xmlns:a16="http://schemas.microsoft.com/office/drawing/2014/main" id="{F3DFCDDB-78C9-C159-0A83-FDC136177DEC}"/>
              </a:ext>
            </a:extLst>
          </p:cNvPr>
          <p:cNvSpPr txBox="1"/>
          <p:nvPr/>
        </p:nvSpPr>
        <p:spPr>
          <a:xfrm>
            <a:off x="5682899" y="5563256"/>
            <a:ext cx="5957180" cy="584775"/>
          </a:xfrm>
          <a:prstGeom prst="rect">
            <a:avLst/>
          </a:prstGeom>
          <a:noFill/>
        </p:spPr>
        <p:txBody>
          <a:bodyPr wrap="square" rtlCol="0">
            <a:spAutoFit/>
          </a:bodyPr>
          <a:lstStyle/>
          <a:p>
            <a:r>
              <a:rPr lang="en-US" sz="1600" dirty="0">
                <a:latin typeface="+mj-lt"/>
              </a:rPr>
              <a:t>Above are the features included in the model sorted by the importance that each served in the results. </a:t>
            </a:r>
          </a:p>
        </p:txBody>
      </p:sp>
    </p:spTree>
    <p:extLst>
      <p:ext uri="{BB962C8B-B14F-4D97-AF65-F5344CB8AC3E}">
        <p14:creationId xmlns:p14="http://schemas.microsoft.com/office/powerpoint/2010/main" val="1833626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1" name="Picture 20">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3" name="Oval 22">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5" name="Picture 24">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7" name="Picture 26">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9" name="Rectangle 28">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Rectangle 30">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 name="Title 12">
            <a:extLst>
              <a:ext uri="{FF2B5EF4-FFF2-40B4-BE49-F238E27FC236}">
                <a16:creationId xmlns:a16="http://schemas.microsoft.com/office/drawing/2014/main" id="{50ECFB04-6215-9ADD-367C-80CA5A1A0C6E}"/>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sz="4200" b="0" i="0" kern="1200">
                <a:solidFill>
                  <a:srgbClr val="EBEBEB"/>
                </a:solidFill>
                <a:latin typeface="+mj-lt"/>
                <a:ea typeface="+mj-ea"/>
                <a:cs typeface="+mj-cs"/>
              </a:rPr>
              <a:t>Process</a:t>
            </a:r>
          </a:p>
        </p:txBody>
      </p:sp>
      <p:sp>
        <p:nvSpPr>
          <p:cNvPr id="33"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35" name="Freeform: Shape 34">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10" name="Content Placeholder 9" descr="A table of numbers and digits">
            <a:extLst>
              <a:ext uri="{FF2B5EF4-FFF2-40B4-BE49-F238E27FC236}">
                <a16:creationId xmlns:a16="http://schemas.microsoft.com/office/drawing/2014/main" id="{099517D1-3A66-A83D-3CBC-7AD36058EBD6}"/>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p:blipFill>
        <p:spPr>
          <a:xfrm>
            <a:off x="7483913" y="647698"/>
            <a:ext cx="2670047" cy="5562601"/>
          </a:xfrm>
          <a:prstGeom prst="rect">
            <a:avLst/>
          </a:prstGeom>
          <a:effectLst/>
        </p:spPr>
      </p:pic>
      <p:sp>
        <p:nvSpPr>
          <p:cNvPr id="37" name="Rectangle 3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4" name="Text Placeholder 13">
            <a:extLst>
              <a:ext uri="{FF2B5EF4-FFF2-40B4-BE49-F238E27FC236}">
                <a16:creationId xmlns:a16="http://schemas.microsoft.com/office/drawing/2014/main" id="{08FA364C-359A-5CC7-524E-77BCC1B76D0F}"/>
              </a:ext>
            </a:extLst>
          </p:cNvPr>
          <p:cNvSpPr>
            <a:spLocks noGrp="1"/>
          </p:cNvSpPr>
          <p:nvPr>
            <p:ph type="body" sz="half" idx="2"/>
          </p:nvPr>
        </p:nvSpPr>
        <p:spPr>
          <a:xfrm>
            <a:off x="648931" y="2438400"/>
            <a:ext cx="4166509" cy="3785419"/>
          </a:xfrm>
        </p:spPr>
        <p:txBody>
          <a:bodyPr vert="horz" lIns="91440" tIns="45720" rIns="91440" bIns="45720" rtlCol="0">
            <a:normAutofit/>
          </a:bodyPr>
          <a:lstStyle/>
          <a:p>
            <a:pPr algn="just">
              <a:buFont typeface="Wingdings 3" charset="2"/>
              <a:buChar char=""/>
            </a:pPr>
            <a:r>
              <a:rPr lang="en-US" sz="1600" u="none" strike="noStrike" baseline="0" dirty="0">
                <a:solidFill>
                  <a:srgbClr val="EBEBEB"/>
                </a:solidFill>
              </a:rPr>
              <a:t>We started the process by isolating the features that we wanted to use.</a:t>
            </a:r>
          </a:p>
          <a:p>
            <a:pPr algn="just">
              <a:buFont typeface="Wingdings 3" charset="2"/>
              <a:buChar char=""/>
            </a:pPr>
            <a:r>
              <a:rPr lang="en-US" sz="1600" u="none" strike="noStrike" baseline="0" dirty="0">
                <a:solidFill>
                  <a:srgbClr val="EBEBEB"/>
                </a:solidFill>
              </a:rPr>
              <a:t>We separated the year and month as they were combined in our original dataset.</a:t>
            </a:r>
          </a:p>
          <a:p>
            <a:pPr algn="just">
              <a:buFont typeface="Wingdings 3" charset="2"/>
              <a:buChar char=""/>
            </a:pPr>
            <a:r>
              <a:rPr lang="en-US" sz="1600" u="none" strike="noStrike" baseline="0" dirty="0">
                <a:solidFill>
                  <a:srgbClr val="EBEBEB"/>
                </a:solidFill>
              </a:rPr>
              <a:t>We used the month to capture seasonality and the year for a broad analysis of our dataset.</a:t>
            </a:r>
          </a:p>
          <a:p>
            <a:pPr algn="just">
              <a:buFont typeface="Wingdings 3" charset="2"/>
              <a:buChar char=""/>
            </a:pPr>
            <a:r>
              <a:rPr lang="en-US" sz="1600" u="none" strike="noStrike" baseline="0" dirty="0">
                <a:solidFill>
                  <a:srgbClr val="EBEBEB"/>
                </a:solidFill>
              </a:rPr>
              <a:t>We also added the total measure of the crossings for each month starting in the year the dataset was created.</a:t>
            </a:r>
            <a:endParaRPr lang="en-US" sz="1600" dirty="0">
              <a:solidFill>
                <a:srgbClr val="EBEBEB"/>
              </a:solidFill>
            </a:endParaRPr>
          </a:p>
        </p:txBody>
      </p:sp>
    </p:spTree>
    <p:extLst>
      <p:ext uri="{BB962C8B-B14F-4D97-AF65-F5344CB8AC3E}">
        <p14:creationId xmlns:p14="http://schemas.microsoft.com/office/powerpoint/2010/main" val="249610139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table of numbers with numbers on it&#10;&#10;Description automatically generated">
            <a:extLst>
              <a:ext uri="{FF2B5EF4-FFF2-40B4-BE49-F238E27FC236}">
                <a16:creationId xmlns:a16="http://schemas.microsoft.com/office/drawing/2014/main" id="{06362B15-9B3A-0A2B-0F26-8288A6C116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p:blipFill>
        <p:spPr>
          <a:xfrm>
            <a:off x="5587104" y="962548"/>
            <a:ext cx="5565886" cy="4932903"/>
          </a:xfrm>
          <a:prstGeom prst="rect">
            <a:avLst/>
          </a:prstGeom>
        </p:spPr>
      </p:pic>
      <p:sp>
        <p:nvSpPr>
          <p:cNvPr id="10" name="Text Placeholder 9">
            <a:extLst>
              <a:ext uri="{FF2B5EF4-FFF2-40B4-BE49-F238E27FC236}">
                <a16:creationId xmlns:a16="http://schemas.microsoft.com/office/drawing/2014/main" id="{02E30C6B-8461-E3A0-511B-F4F3ABB98588}"/>
              </a:ext>
            </a:extLst>
          </p:cNvPr>
          <p:cNvSpPr>
            <a:spLocks noGrp="1"/>
          </p:cNvSpPr>
          <p:nvPr>
            <p:ph type="body" sz="half" idx="2"/>
          </p:nvPr>
        </p:nvSpPr>
        <p:spPr>
          <a:xfrm>
            <a:off x="790957" y="1867410"/>
            <a:ext cx="3932237" cy="3188494"/>
          </a:xfrm>
        </p:spPr>
        <p:txBody>
          <a:bodyPr>
            <a:normAutofit/>
          </a:bodyPr>
          <a:lstStyle/>
          <a:p>
            <a:pPr algn="just"/>
            <a:r>
              <a:rPr lang="en-US" sz="1800" dirty="0"/>
              <a:t>From the table, we scaled the data for each column. Then we added cyclical features so that the models can better understand by representing months on a circular scale as points on a circular unit. We then added lag features of previous months so that the models have points of reference.</a:t>
            </a:r>
            <a:endParaRPr lang="en-US" sz="1100" dirty="0"/>
          </a:p>
        </p:txBody>
      </p:sp>
    </p:spTree>
    <p:extLst>
      <p:ext uri="{BB962C8B-B14F-4D97-AF65-F5344CB8AC3E}">
        <p14:creationId xmlns:p14="http://schemas.microsoft.com/office/powerpoint/2010/main" val="582134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with dots and lines&#10;&#10;Description automatically generated">
            <a:extLst>
              <a:ext uri="{FF2B5EF4-FFF2-40B4-BE49-F238E27FC236}">
                <a16:creationId xmlns:a16="http://schemas.microsoft.com/office/drawing/2014/main" id="{0C7EA4D5-16CD-993E-3874-BC3621A1BA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94027" y="1076464"/>
            <a:ext cx="5986710" cy="4705071"/>
          </a:xfrm>
        </p:spPr>
      </p:pic>
      <p:sp>
        <p:nvSpPr>
          <p:cNvPr id="4" name="Text Placeholder 3">
            <a:extLst>
              <a:ext uri="{FF2B5EF4-FFF2-40B4-BE49-F238E27FC236}">
                <a16:creationId xmlns:a16="http://schemas.microsoft.com/office/drawing/2014/main" id="{D3C8F7D3-A33F-F35D-8ED5-CD2F3236ADDC}"/>
              </a:ext>
            </a:extLst>
          </p:cNvPr>
          <p:cNvSpPr>
            <a:spLocks noGrp="1"/>
          </p:cNvSpPr>
          <p:nvPr>
            <p:ph type="body" sz="half" idx="2"/>
          </p:nvPr>
        </p:nvSpPr>
        <p:spPr>
          <a:xfrm>
            <a:off x="692678" y="1076463"/>
            <a:ext cx="3932237" cy="4705071"/>
          </a:xfrm>
        </p:spPr>
        <p:txBody>
          <a:bodyPr/>
          <a:lstStyle/>
          <a:p>
            <a:r>
              <a:rPr lang="en-US" dirty="0"/>
              <a:t>After developing and fitting our model, we achieved an R² score of 91%, indicating strong accuracy.</a:t>
            </a:r>
          </a:p>
          <a:p>
            <a:endParaRPr lang="en-US" dirty="0"/>
          </a:p>
          <a:p>
            <a:pPr>
              <a:buFont typeface="Arial" panose="020B0604020202020204" pitchFamily="34" charset="0"/>
              <a:buChar char="•"/>
            </a:pPr>
            <a:r>
              <a:rPr lang="en-US" b="1" dirty="0"/>
              <a:t>Graph Details:</a:t>
            </a:r>
            <a:endParaRPr lang="en-US" dirty="0"/>
          </a:p>
          <a:p>
            <a:pPr marL="742950" lvl="1" indent="-285750">
              <a:buFont typeface="Arial" panose="020B0604020202020204" pitchFamily="34" charset="0"/>
              <a:buChar char="•"/>
            </a:pPr>
            <a:r>
              <a:rPr lang="en-US" sz="1400" dirty="0"/>
              <a:t>The points represent individual test instances of monthly data.</a:t>
            </a:r>
          </a:p>
          <a:p>
            <a:pPr marL="742950" lvl="1" indent="-285750">
              <a:buFont typeface="Arial" panose="020B0604020202020204" pitchFamily="34" charset="0"/>
              <a:buChar char="•"/>
            </a:pPr>
            <a:r>
              <a:rPr lang="en-US" sz="1400" dirty="0"/>
              <a:t>The red line represents a perfect prediction.</a:t>
            </a:r>
          </a:p>
          <a:p>
            <a:pPr marL="742950" lvl="1" indent="-285750">
              <a:buFont typeface="Arial" panose="020B0604020202020204" pitchFamily="34" charset="0"/>
              <a:buChar char="•"/>
            </a:pPr>
            <a:r>
              <a:rPr lang="en-US" sz="1400" dirty="0"/>
              <a:t>Points close to the red line show high model accuracy.</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a:buFont typeface="Arial" panose="020B0604020202020204" pitchFamily="34" charset="0"/>
              <a:buChar char="•"/>
            </a:pPr>
            <a:r>
              <a:rPr lang="en-US" b="1" dirty="0"/>
              <a:t>Table Summary:</a:t>
            </a:r>
            <a:br>
              <a:rPr lang="en-US" dirty="0"/>
            </a:br>
            <a:r>
              <a:rPr lang="en-US" dirty="0"/>
              <a:t>The table compares the actual data to the model's predictions, highlighting the relationship between them.</a:t>
            </a:r>
          </a:p>
        </p:txBody>
      </p:sp>
    </p:spTree>
    <p:extLst>
      <p:ext uri="{BB962C8B-B14F-4D97-AF65-F5344CB8AC3E}">
        <p14:creationId xmlns:p14="http://schemas.microsoft.com/office/powerpoint/2010/main" val="2801797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erial view of a highway near the ocean">
            <a:extLst>
              <a:ext uri="{FF2B5EF4-FFF2-40B4-BE49-F238E27FC236}">
                <a16:creationId xmlns:a16="http://schemas.microsoft.com/office/drawing/2014/main" id="{48A94D71-46DC-A1D9-63C3-40CC9EADC55E}"/>
              </a:ext>
            </a:extLst>
          </p:cNvPr>
          <p:cNvPicPr>
            <a:picLocks noChangeAspect="1"/>
          </p:cNvPicPr>
          <p:nvPr/>
        </p:nvPicPr>
        <p:blipFill>
          <a:blip r:embed="rId2">
            <a:alphaModFix amt="60000"/>
          </a:blip>
          <a:srcRect t="5858" b="19142"/>
          <a:stretch/>
        </p:blipFill>
        <p:spPr>
          <a:xfrm>
            <a:off x="-1" y="10"/>
            <a:ext cx="12192001" cy="6857990"/>
          </a:xfrm>
          <a:prstGeom prst="rect">
            <a:avLst/>
          </a:prstGeom>
        </p:spPr>
      </p:pic>
      <p:sp>
        <p:nvSpPr>
          <p:cNvPr id="5" name="Title 4">
            <a:extLst>
              <a:ext uri="{FF2B5EF4-FFF2-40B4-BE49-F238E27FC236}">
                <a16:creationId xmlns:a16="http://schemas.microsoft.com/office/drawing/2014/main" id="{473D62B3-A65B-0B0A-E345-1965CCA65576}"/>
              </a:ext>
            </a:extLst>
          </p:cNvPr>
          <p:cNvSpPr>
            <a:spLocks noGrp="1"/>
          </p:cNvSpPr>
          <p:nvPr>
            <p:ph type="ctrTitle"/>
          </p:nvPr>
        </p:nvSpPr>
        <p:spPr>
          <a:xfrm>
            <a:off x="841248" y="600427"/>
            <a:ext cx="9875520" cy="3299902"/>
          </a:xfrm>
        </p:spPr>
        <p:txBody>
          <a:bodyPr>
            <a:normAutofit/>
          </a:bodyPr>
          <a:lstStyle/>
          <a:p>
            <a:pPr algn="l"/>
            <a:r>
              <a:rPr lang="en-US" sz="8200">
                <a:solidFill>
                  <a:srgbClr val="FFFFFF"/>
                </a:solidFill>
              </a:rPr>
              <a:t>Thank You</a:t>
            </a:r>
          </a:p>
        </p:txBody>
      </p:sp>
      <p:sp>
        <p:nvSpPr>
          <p:cNvPr id="6" name="Subtitle 5">
            <a:extLst>
              <a:ext uri="{FF2B5EF4-FFF2-40B4-BE49-F238E27FC236}">
                <a16:creationId xmlns:a16="http://schemas.microsoft.com/office/drawing/2014/main" id="{20D71232-5804-3A7F-667A-DEC1862B9B82}"/>
              </a:ext>
            </a:extLst>
          </p:cNvPr>
          <p:cNvSpPr>
            <a:spLocks noGrp="1"/>
          </p:cNvSpPr>
          <p:nvPr>
            <p:ph type="subTitle" idx="1"/>
          </p:nvPr>
        </p:nvSpPr>
        <p:spPr>
          <a:xfrm>
            <a:off x="859536" y="4072045"/>
            <a:ext cx="9875520" cy="1414355"/>
          </a:xfrm>
        </p:spPr>
        <p:txBody>
          <a:bodyPr>
            <a:normAutofit lnSpcReduction="10000"/>
          </a:bodyPr>
          <a:lstStyle/>
          <a:p>
            <a:pPr algn="l"/>
            <a:r>
              <a:rPr lang="en-US" sz="1700">
                <a:solidFill>
                  <a:srgbClr val="FFFFFF"/>
                </a:solidFill>
              </a:rPr>
              <a:t>Javier Reyes</a:t>
            </a:r>
          </a:p>
          <a:p>
            <a:pPr algn="l"/>
            <a:r>
              <a:rPr lang="en-US" sz="1700">
                <a:solidFill>
                  <a:srgbClr val="FFFFFF"/>
                </a:solidFill>
              </a:rPr>
              <a:t>Michael Hennessy</a:t>
            </a:r>
          </a:p>
          <a:p>
            <a:pPr algn="l"/>
            <a:r>
              <a:rPr lang="en-US" sz="1700">
                <a:solidFill>
                  <a:srgbClr val="FFFFFF"/>
                </a:solidFill>
              </a:rPr>
              <a:t>Hunter Katigbak</a:t>
            </a:r>
          </a:p>
          <a:p>
            <a:pPr algn="l"/>
            <a:r>
              <a:rPr lang="en-US" sz="1700">
                <a:solidFill>
                  <a:srgbClr val="FFFFFF"/>
                </a:solidFill>
              </a:rPr>
              <a:t>Jeremy Bentley</a:t>
            </a:r>
          </a:p>
        </p:txBody>
      </p:sp>
    </p:spTree>
    <p:extLst>
      <p:ext uri="{BB962C8B-B14F-4D97-AF65-F5344CB8AC3E}">
        <p14:creationId xmlns:p14="http://schemas.microsoft.com/office/powerpoint/2010/main" val="708648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6"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7CFE426A-514D-B4EE-15F0-C3C3770FC389}"/>
              </a:ext>
            </a:extLst>
          </p:cNvPr>
          <p:cNvSpPr>
            <a:spLocks noGrp="1"/>
          </p:cNvSpPr>
          <p:nvPr>
            <p:ph type="title"/>
          </p:nvPr>
        </p:nvSpPr>
        <p:spPr>
          <a:xfrm>
            <a:off x="648930" y="629267"/>
            <a:ext cx="9252154" cy="1016654"/>
          </a:xfrm>
        </p:spPr>
        <p:txBody>
          <a:bodyPr>
            <a:normAutofit/>
          </a:bodyPr>
          <a:lstStyle/>
          <a:p>
            <a:r>
              <a:rPr lang="en-US">
                <a:solidFill>
                  <a:srgbClr val="EBEBEB"/>
                </a:solidFill>
              </a:rPr>
              <a:t>Purpose of the Analysis</a:t>
            </a:r>
          </a:p>
        </p:txBody>
      </p:sp>
      <p:sp>
        <p:nvSpPr>
          <p:cNvPr id="37" name="Rectangle 36">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8" name="Freeform: Shape 37">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21" name="Content Placeholder 2">
            <a:extLst>
              <a:ext uri="{FF2B5EF4-FFF2-40B4-BE49-F238E27FC236}">
                <a16:creationId xmlns:a16="http://schemas.microsoft.com/office/drawing/2014/main" id="{ED9EB508-BF0E-E049-4BA3-7A124BC89705}"/>
              </a:ext>
            </a:extLst>
          </p:cNvPr>
          <p:cNvGraphicFramePr>
            <a:graphicFrameLocks noGrp="1"/>
          </p:cNvGraphicFramePr>
          <p:nvPr>
            <p:ph idx="1"/>
            <p:extLst>
              <p:ext uri="{D42A27DB-BD31-4B8C-83A1-F6EECF244321}">
                <p14:modId xmlns:p14="http://schemas.microsoft.com/office/powerpoint/2010/main" val="4280626568"/>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7033415"/>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1808CC4-7712-AA9D-525E-45F937E92CFF}"/>
              </a:ext>
            </a:extLst>
          </p:cNvPr>
          <p:cNvSpPr>
            <a:spLocks noGrp="1"/>
          </p:cNvSpPr>
          <p:nvPr>
            <p:ph type="title"/>
          </p:nvPr>
        </p:nvSpPr>
        <p:spPr>
          <a:xfrm>
            <a:off x="648930" y="629267"/>
            <a:ext cx="9252154" cy="1016654"/>
          </a:xfrm>
        </p:spPr>
        <p:txBody>
          <a:bodyPr>
            <a:normAutofit/>
          </a:bodyPr>
          <a:lstStyle/>
          <a:p>
            <a:r>
              <a:rPr lang="en-US" dirty="0">
                <a:solidFill>
                  <a:srgbClr val="EBEBEB"/>
                </a:solidFill>
              </a:rPr>
              <a:t>Data Overview</a:t>
            </a:r>
          </a:p>
        </p:txBody>
      </p:sp>
      <p:sp>
        <p:nvSpPr>
          <p:cNvPr id="9" name="Rectangle 8">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Freeform: Shape 10">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US"/>
          </a:p>
        </p:txBody>
      </p:sp>
      <p:graphicFrame>
        <p:nvGraphicFramePr>
          <p:cNvPr id="5" name="Content Placeholder 2">
            <a:extLst>
              <a:ext uri="{FF2B5EF4-FFF2-40B4-BE49-F238E27FC236}">
                <a16:creationId xmlns:a16="http://schemas.microsoft.com/office/drawing/2014/main" id="{1A844244-5053-73CA-CEC2-4348624FBF8E}"/>
              </a:ext>
            </a:extLst>
          </p:cNvPr>
          <p:cNvGraphicFramePr>
            <a:graphicFrameLocks noGrp="1"/>
          </p:cNvGraphicFramePr>
          <p:nvPr>
            <p:ph idx="1"/>
            <p:extLst>
              <p:ext uri="{D42A27DB-BD31-4B8C-83A1-F6EECF244321}">
                <p14:modId xmlns:p14="http://schemas.microsoft.com/office/powerpoint/2010/main" val="2827076803"/>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2369927"/>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of a number of transporters&#10;&#10;Description automatically generated with medium confidence">
            <a:extLst>
              <a:ext uri="{FF2B5EF4-FFF2-40B4-BE49-F238E27FC236}">
                <a16:creationId xmlns:a16="http://schemas.microsoft.com/office/drawing/2014/main" id="{44F9A550-2127-8D1F-D31E-A6B39FFF195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t="2150" b="4100"/>
          <a:stretch/>
        </p:blipFill>
        <p:spPr>
          <a:xfrm>
            <a:off x="20" y="-252248"/>
            <a:ext cx="12191980" cy="7110247"/>
          </a:xfrm>
          <a:prstGeom prst="rect">
            <a:avLst/>
          </a:prstGeom>
        </p:spPr>
      </p:pic>
      <p:sp>
        <p:nvSpPr>
          <p:cNvPr id="2" name="Title 1">
            <a:extLst>
              <a:ext uri="{FF2B5EF4-FFF2-40B4-BE49-F238E27FC236}">
                <a16:creationId xmlns:a16="http://schemas.microsoft.com/office/drawing/2014/main" id="{29750A60-B1AE-5DBB-B081-D5FE2B20B42C}"/>
              </a:ext>
            </a:extLst>
          </p:cNvPr>
          <p:cNvSpPr>
            <a:spLocks noGrp="1"/>
          </p:cNvSpPr>
          <p:nvPr>
            <p:ph type="title"/>
          </p:nvPr>
        </p:nvSpPr>
        <p:spPr/>
        <p:txBody>
          <a:bodyPr>
            <a:normAutofit/>
          </a:bodyPr>
          <a:lstStyle/>
          <a:p>
            <a:r>
              <a:rPr lang="en-US"/>
              <a:t>Canadian Border Crossings by Mode of Transport</a:t>
            </a:r>
          </a:p>
        </p:txBody>
      </p:sp>
      <p:sp>
        <p:nvSpPr>
          <p:cNvPr id="9" name="Content Placeholder 8">
            <a:extLst>
              <a:ext uri="{FF2B5EF4-FFF2-40B4-BE49-F238E27FC236}">
                <a16:creationId xmlns:a16="http://schemas.microsoft.com/office/drawing/2014/main" id="{690A6244-A7F3-3E00-4691-39B788CB52C1}"/>
              </a:ext>
            </a:extLst>
          </p:cNvPr>
          <p:cNvSpPr>
            <a:spLocks noGrp="1"/>
          </p:cNvSpPr>
          <p:nvPr>
            <p:ph idx="1"/>
          </p:nvPr>
        </p:nvSpPr>
        <p:spPr/>
        <p:txBody>
          <a:bodyPr>
            <a:normAutofit/>
          </a:bodyPr>
          <a:lstStyle/>
          <a:p>
            <a:r>
              <a:rPr lang="en-US"/>
              <a:t>Key Observations:</a:t>
            </a:r>
          </a:p>
          <a:p>
            <a:endParaRPr lang="en-US"/>
          </a:p>
          <a:p>
            <a:r>
              <a:rPr lang="en-US"/>
              <a:t>Personal Vehicle Passengers dominate with over 1.5 billion crossings indicating most vehicles carry multiple passengers.</a:t>
            </a:r>
          </a:p>
          <a:p>
            <a:r>
              <a:rPr lang="en-US"/>
              <a:t>Total freight-related crossings: 240 million crossings.</a:t>
            </a:r>
          </a:p>
        </p:txBody>
      </p:sp>
    </p:spTree>
    <p:extLst>
      <p:ext uri="{BB962C8B-B14F-4D97-AF65-F5344CB8AC3E}">
        <p14:creationId xmlns:p14="http://schemas.microsoft.com/office/powerpoint/2010/main" val="766363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graph of a number of transporters&#10;&#10;Description automatically generated with medium confidence">
            <a:extLst>
              <a:ext uri="{FF2B5EF4-FFF2-40B4-BE49-F238E27FC236}">
                <a16:creationId xmlns:a16="http://schemas.microsoft.com/office/drawing/2014/main" id="{8643B39F-A437-C76C-E2E7-3EF48BAEA182}"/>
              </a:ext>
            </a:extLst>
          </p:cNvPr>
          <p:cNvPicPr>
            <a:picLocks noChangeAspect="1"/>
          </p:cNvPicPr>
          <p:nvPr/>
        </p:nvPicPr>
        <p:blipFill>
          <a:blip r:embed="rId3">
            <a:alphaModFix amt="35000"/>
            <a:extLst>
              <a:ext uri="{28A0092B-C50C-407E-A947-70E740481C1C}">
                <a14:useLocalDpi xmlns:a14="http://schemas.microsoft.com/office/drawing/2010/main" val="0"/>
              </a:ext>
            </a:extLst>
          </a:blip>
          <a:srcRect t="4795" b="1455"/>
          <a:stretch/>
        </p:blipFill>
        <p:spPr>
          <a:xfrm>
            <a:off x="20" y="-1"/>
            <a:ext cx="12191980" cy="6858000"/>
          </a:xfrm>
          <a:prstGeom prst="rect">
            <a:avLst/>
          </a:prstGeom>
        </p:spPr>
      </p:pic>
      <p:sp>
        <p:nvSpPr>
          <p:cNvPr id="2" name="Title 1">
            <a:extLst>
              <a:ext uri="{FF2B5EF4-FFF2-40B4-BE49-F238E27FC236}">
                <a16:creationId xmlns:a16="http://schemas.microsoft.com/office/drawing/2014/main" id="{89D73816-78D4-06E8-D700-63A51A7B915C}"/>
              </a:ext>
            </a:extLst>
          </p:cNvPr>
          <p:cNvSpPr>
            <a:spLocks noGrp="1"/>
          </p:cNvSpPr>
          <p:nvPr>
            <p:ph type="title"/>
          </p:nvPr>
        </p:nvSpPr>
        <p:spPr/>
        <p:txBody>
          <a:bodyPr>
            <a:normAutofit/>
          </a:bodyPr>
          <a:lstStyle/>
          <a:p>
            <a:r>
              <a:rPr lang="en-US"/>
              <a:t>Mexican Border Crossings by Mode of Transport</a:t>
            </a:r>
          </a:p>
        </p:txBody>
      </p:sp>
      <p:sp>
        <p:nvSpPr>
          <p:cNvPr id="9" name="Content Placeholder 8">
            <a:extLst>
              <a:ext uri="{FF2B5EF4-FFF2-40B4-BE49-F238E27FC236}">
                <a16:creationId xmlns:a16="http://schemas.microsoft.com/office/drawing/2014/main" id="{316A5310-93F1-7CBE-B316-E8922731BA3A}"/>
              </a:ext>
            </a:extLst>
          </p:cNvPr>
          <p:cNvSpPr>
            <a:spLocks noGrp="1"/>
          </p:cNvSpPr>
          <p:nvPr>
            <p:ph idx="1"/>
          </p:nvPr>
        </p:nvSpPr>
        <p:spPr/>
        <p:txBody>
          <a:bodyPr>
            <a:normAutofit/>
          </a:bodyPr>
          <a:lstStyle/>
          <a:p>
            <a:r>
              <a:rPr lang="en-US"/>
              <a:t>Personal Vehicle Passengers dominate with over 4 billion crossings indicating most vehicles carry multiple passengers.</a:t>
            </a:r>
          </a:p>
          <a:p>
            <a:r>
              <a:rPr lang="en-US"/>
              <a:t>Total freight-related crossings: 190 million crossings</a:t>
            </a:r>
          </a:p>
          <a:p>
            <a:endParaRPr lang="en-US"/>
          </a:p>
        </p:txBody>
      </p:sp>
    </p:spTree>
    <p:extLst>
      <p:ext uri="{BB962C8B-B14F-4D97-AF65-F5344CB8AC3E}">
        <p14:creationId xmlns:p14="http://schemas.microsoft.com/office/powerpoint/2010/main" val="2923995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7" name="Content Placeholder 6" descr="A cartoon of a person sleeping in an office&#10;&#10;Description automatically generated">
            <a:extLst>
              <a:ext uri="{FF2B5EF4-FFF2-40B4-BE49-F238E27FC236}">
                <a16:creationId xmlns:a16="http://schemas.microsoft.com/office/drawing/2014/main" id="{00B7EBA0-290D-FDD5-5206-4489EC6D9C71}"/>
              </a:ext>
            </a:extLst>
          </p:cNvPr>
          <p:cNvPicPr>
            <a:picLocks noChangeAspect="1"/>
          </p:cNvPicPr>
          <p:nvPr/>
        </p:nvPicPr>
        <p:blipFill>
          <a:blip r:embed="rId4">
            <a:duotone>
              <a:prstClr val="black"/>
              <a:schemeClr val="accent5">
                <a:tint val="45000"/>
                <a:satMod val="400000"/>
              </a:schemeClr>
            </a:duotone>
            <a:alphaModFix amt="25000"/>
            <a:extLst>
              <a:ext uri="{28A0092B-C50C-407E-A947-70E740481C1C}">
                <a14:useLocalDpi xmlns:a14="http://schemas.microsoft.com/office/drawing/2010/main" val="0"/>
              </a:ext>
            </a:extLst>
          </a:blip>
          <a:srcRect t="10679"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B8737D23-A6D8-59A8-40A9-B686A6624B59}"/>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a:t>Map of U.S. Border Crossings</a:t>
            </a:r>
          </a:p>
        </p:txBody>
      </p:sp>
      <p:sp>
        <p:nvSpPr>
          <p:cNvPr id="11" name="Content Placeholder 10">
            <a:extLst>
              <a:ext uri="{FF2B5EF4-FFF2-40B4-BE49-F238E27FC236}">
                <a16:creationId xmlns:a16="http://schemas.microsoft.com/office/drawing/2014/main" id="{517DDED9-DFDB-B243-179F-C10B8D4B4041}"/>
              </a:ext>
            </a:extLst>
          </p:cNvPr>
          <p:cNvSpPr>
            <a:spLocks noGrp="1"/>
          </p:cNvSpPr>
          <p:nvPr>
            <p:ph idx="1"/>
          </p:nvPr>
        </p:nvSpPr>
        <p:spPr>
          <a:xfrm>
            <a:off x="1154955" y="4777380"/>
            <a:ext cx="8825658" cy="861420"/>
          </a:xfrm>
        </p:spPr>
        <p:txBody>
          <a:bodyPr vert="horz" lIns="91440" tIns="45720" rIns="91440" bIns="45720" rtlCol="0" anchor="t">
            <a:normAutofit/>
          </a:bodyPr>
          <a:lstStyle/>
          <a:p>
            <a:pPr marL="0" indent="0">
              <a:buNone/>
            </a:pPr>
            <a:r>
              <a:rPr lang="en-US" cap="all">
                <a:solidFill>
                  <a:schemeClr val="bg2">
                    <a:lumMod val="40000"/>
                    <a:lumOff val="60000"/>
                  </a:schemeClr>
                </a:solidFill>
                <a:hlinkClick r:id="rId5"/>
              </a:rPr>
              <a:t>U.S top 5 Busiests and Least Used Ports of Entry</a:t>
            </a:r>
            <a:endParaRPr lang="en-US" cap="all">
              <a:solidFill>
                <a:schemeClr val="bg2">
                  <a:lumMod val="40000"/>
                  <a:lumOff val="60000"/>
                </a:schemeClr>
              </a:solidFill>
            </a:endParaRPr>
          </a:p>
        </p:txBody>
      </p:sp>
    </p:spTree>
    <p:extLst>
      <p:ext uri="{BB962C8B-B14F-4D97-AF65-F5344CB8AC3E}">
        <p14:creationId xmlns:p14="http://schemas.microsoft.com/office/powerpoint/2010/main" val="147512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9" name="Picture 8">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 name="Oval 9">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2" name="Picture 11">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4" name="Picture 13">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6" name="Rectangle 15">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B27864-424D-BFC6-672E-972A98954025}"/>
              </a:ext>
            </a:extLst>
          </p:cNvPr>
          <p:cNvSpPr>
            <a:spLocks noGrp="1"/>
          </p:cNvSpPr>
          <p:nvPr>
            <p:ph type="title"/>
          </p:nvPr>
        </p:nvSpPr>
        <p:spPr>
          <a:xfrm>
            <a:off x="648931" y="629266"/>
            <a:ext cx="4166510" cy="1622321"/>
          </a:xfrm>
        </p:spPr>
        <p:txBody>
          <a:bodyPr vert="horz" lIns="91440" tIns="45720" rIns="91440" bIns="45720" rtlCol="0" anchor="t">
            <a:normAutofit/>
          </a:bodyPr>
          <a:lstStyle/>
          <a:p>
            <a:r>
              <a:rPr lang="en-US" sz="4200" b="0" i="0" u="sng" kern="1200" dirty="0">
                <a:solidFill>
                  <a:srgbClr val="EBEBEB"/>
                </a:solidFill>
                <a:latin typeface="+mj-lt"/>
                <a:ea typeface="+mj-ea"/>
                <a:cs typeface="+mj-cs"/>
              </a:rPr>
              <a:t>Initial Analysis</a:t>
            </a:r>
          </a:p>
        </p:txBody>
      </p:sp>
      <p:sp>
        <p:nvSpPr>
          <p:cNvPr id="20"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2" name="Freeform: Shape 21">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txBody>
          <a:bodyPr/>
          <a:lstStyle/>
          <a:p>
            <a:endParaRPr lang="en-US"/>
          </a:p>
        </p:txBody>
      </p:sp>
      <p:pic>
        <p:nvPicPr>
          <p:cNvPr id="6" name="Picture 5">
            <a:extLst>
              <a:ext uri="{FF2B5EF4-FFF2-40B4-BE49-F238E27FC236}">
                <a16:creationId xmlns:a16="http://schemas.microsoft.com/office/drawing/2014/main" id="{CBA31405-12C5-85E2-80DD-BC103E666F57}"/>
              </a:ext>
            </a:extLst>
          </p:cNvPr>
          <p:cNvPicPr>
            <a:picLocks noChangeAspect="1"/>
          </p:cNvPicPr>
          <p:nvPr/>
        </p:nvPicPr>
        <p:blipFill>
          <a:blip r:embed="rId6"/>
          <a:stretch>
            <a:fillRect/>
          </a:stretch>
        </p:blipFill>
        <p:spPr>
          <a:xfrm>
            <a:off x="6093992" y="1787220"/>
            <a:ext cx="5449889" cy="3283557"/>
          </a:xfrm>
          <a:prstGeom prst="rect">
            <a:avLst/>
          </a:prstGeom>
          <a:effectLst/>
        </p:spPr>
      </p:pic>
      <p:sp>
        <p:nvSpPr>
          <p:cNvPr id="24" name="Rectangle 23">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4" name="Text Placeholder 3">
            <a:extLst>
              <a:ext uri="{FF2B5EF4-FFF2-40B4-BE49-F238E27FC236}">
                <a16:creationId xmlns:a16="http://schemas.microsoft.com/office/drawing/2014/main" id="{E25B5A2A-305C-B72C-311B-1DB5CA98AF96}"/>
              </a:ext>
            </a:extLst>
          </p:cNvPr>
          <p:cNvSpPr>
            <a:spLocks noGrp="1"/>
          </p:cNvSpPr>
          <p:nvPr>
            <p:ph type="body" sz="half" idx="2"/>
          </p:nvPr>
        </p:nvSpPr>
        <p:spPr>
          <a:xfrm>
            <a:off x="648931" y="2438400"/>
            <a:ext cx="4166509" cy="3785419"/>
          </a:xfrm>
        </p:spPr>
        <p:txBody>
          <a:bodyPr vert="horz" lIns="91440" tIns="45720" rIns="91440" bIns="45720" rtlCol="0">
            <a:normAutofit/>
          </a:bodyPr>
          <a:lstStyle/>
          <a:p>
            <a:pPr marL="285750" indent="-285750">
              <a:buFont typeface="Wingdings 3" charset="2"/>
              <a:buChar char=""/>
            </a:pPr>
            <a:r>
              <a:rPr lang="en-US" sz="2000" dirty="0">
                <a:solidFill>
                  <a:srgbClr val="EBEBEB"/>
                </a:solidFill>
              </a:rPr>
              <a:t>Initially reviewed the dataset using python/pandas. Looked over summaries of overall crossings by year, state, etc. Used matplotlib to summarize overall crossings by year included in dataset. </a:t>
            </a:r>
          </a:p>
          <a:p>
            <a:pPr marL="285750" indent="-285750">
              <a:buFont typeface="Wingdings 3" charset="2"/>
              <a:buChar char=""/>
            </a:pPr>
            <a:r>
              <a:rPr lang="en-US" sz="2000" dirty="0">
                <a:solidFill>
                  <a:srgbClr val="EBEBEB"/>
                </a:solidFill>
              </a:rPr>
              <a:t>Data shows that border crossings have been at a decrease over time but has fluctuated. </a:t>
            </a:r>
          </a:p>
        </p:txBody>
      </p:sp>
    </p:spTree>
    <p:extLst>
      <p:ext uri="{BB962C8B-B14F-4D97-AF65-F5344CB8AC3E}">
        <p14:creationId xmlns:p14="http://schemas.microsoft.com/office/powerpoint/2010/main" val="131015702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A2F31-6FC9-C2CA-A515-CD92215B576E}"/>
              </a:ext>
            </a:extLst>
          </p:cNvPr>
          <p:cNvSpPr>
            <a:spLocks noGrp="1"/>
          </p:cNvSpPr>
          <p:nvPr>
            <p:ph type="title"/>
          </p:nvPr>
        </p:nvSpPr>
        <p:spPr>
          <a:xfrm>
            <a:off x="668860" y="859133"/>
            <a:ext cx="3105075" cy="1029957"/>
          </a:xfrm>
        </p:spPr>
        <p:txBody>
          <a:bodyPr vert="horz" lIns="91440" tIns="45720" rIns="91440" bIns="45720" rtlCol="0" anchor="b">
            <a:normAutofit/>
          </a:bodyPr>
          <a:lstStyle/>
          <a:p>
            <a:r>
              <a:rPr lang="en-US" sz="3200" u="sng" dirty="0"/>
              <a:t>Initial Analysis</a:t>
            </a:r>
          </a:p>
        </p:txBody>
      </p:sp>
      <p:sp>
        <p:nvSpPr>
          <p:cNvPr id="4" name="Text Placeholder 3">
            <a:extLst>
              <a:ext uri="{FF2B5EF4-FFF2-40B4-BE49-F238E27FC236}">
                <a16:creationId xmlns:a16="http://schemas.microsoft.com/office/drawing/2014/main" id="{704F39CC-E530-1B53-7467-084C69B9167B}"/>
              </a:ext>
            </a:extLst>
          </p:cNvPr>
          <p:cNvSpPr>
            <a:spLocks noGrp="1"/>
          </p:cNvSpPr>
          <p:nvPr>
            <p:ph type="body" sz="half" idx="2"/>
          </p:nvPr>
        </p:nvSpPr>
        <p:spPr>
          <a:xfrm>
            <a:off x="668860" y="2515737"/>
            <a:ext cx="3104751" cy="2931307"/>
          </a:xfrm>
        </p:spPr>
        <p:txBody>
          <a:bodyPr vert="horz" lIns="91440" tIns="45720" rIns="91440" bIns="45720" rtlCol="0">
            <a:normAutofit lnSpcReduction="10000"/>
          </a:bodyPr>
          <a:lstStyle/>
          <a:p>
            <a:pPr marL="285750" indent="-285750">
              <a:buFont typeface="Wingdings 3" charset="2"/>
              <a:buChar char=""/>
            </a:pPr>
            <a:r>
              <a:rPr lang="en-US" sz="2000" dirty="0"/>
              <a:t>Overall, the dataset shows that Texas had the most crossings between 1997-2024. </a:t>
            </a:r>
          </a:p>
          <a:p>
            <a:pPr marL="285750" indent="-285750">
              <a:buFont typeface="Wingdings 3" charset="2"/>
              <a:buChar char=""/>
            </a:pPr>
            <a:r>
              <a:rPr lang="en-US" sz="2000" dirty="0"/>
              <a:t>Crossings were at an all time high in 2000 with the total recorded number being 540,021,542.</a:t>
            </a:r>
          </a:p>
          <a:p>
            <a:pPr marL="285750" indent="-285750">
              <a:buFont typeface="Wingdings 3" charset="2"/>
              <a:buChar char=""/>
            </a:pPr>
            <a:endParaRPr lang="en-US" sz="1600" dirty="0"/>
          </a:p>
        </p:txBody>
      </p:sp>
      <p:pic>
        <p:nvPicPr>
          <p:cNvPr id="8" name="Picture 7" descr="A screenshot of a cell phone&#10;&#10;Description automatically generated">
            <a:extLst>
              <a:ext uri="{FF2B5EF4-FFF2-40B4-BE49-F238E27FC236}">
                <a16:creationId xmlns:a16="http://schemas.microsoft.com/office/drawing/2014/main" id="{25EAFBC1-8CBA-E9DF-8C35-93C3969C52AF}"/>
              </a:ext>
            </a:extLst>
          </p:cNvPr>
          <p:cNvPicPr>
            <a:picLocks noChangeAspect="1"/>
          </p:cNvPicPr>
          <p:nvPr/>
        </p:nvPicPr>
        <p:blipFill>
          <a:blip r:embed="rId3"/>
          <a:stretch>
            <a:fillRect/>
          </a:stretch>
        </p:blipFill>
        <p:spPr>
          <a:xfrm>
            <a:off x="6340509" y="122963"/>
            <a:ext cx="1225900" cy="6308819"/>
          </a:xfrm>
          <a:prstGeom prst="rect">
            <a:avLst/>
          </a:prstGeom>
          <a:effectLst/>
        </p:spPr>
      </p:pic>
      <p:pic>
        <p:nvPicPr>
          <p:cNvPr id="6" name="Picture 5" descr="A screenshot of a table with numbers and names&#10;&#10;Description automatically generated">
            <a:extLst>
              <a:ext uri="{FF2B5EF4-FFF2-40B4-BE49-F238E27FC236}">
                <a16:creationId xmlns:a16="http://schemas.microsoft.com/office/drawing/2014/main" id="{BE52039B-6877-6D4E-C37E-D6C3821ECD85}"/>
              </a:ext>
            </a:extLst>
          </p:cNvPr>
          <p:cNvPicPr>
            <a:picLocks noChangeAspect="1"/>
          </p:cNvPicPr>
          <p:nvPr/>
        </p:nvPicPr>
        <p:blipFill>
          <a:blip r:embed="rId4"/>
          <a:stretch>
            <a:fillRect/>
          </a:stretch>
        </p:blipFill>
        <p:spPr>
          <a:xfrm>
            <a:off x="8591342" y="1203266"/>
            <a:ext cx="2524752" cy="5027550"/>
          </a:xfrm>
          <a:prstGeom prst="rect">
            <a:avLst/>
          </a:prstGeom>
          <a:effectLst/>
        </p:spPr>
      </p:pic>
    </p:spTree>
    <p:extLst>
      <p:ext uri="{BB962C8B-B14F-4D97-AF65-F5344CB8AC3E}">
        <p14:creationId xmlns:p14="http://schemas.microsoft.com/office/powerpoint/2010/main" val="1166099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248F3-BC0B-08AA-A8B5-79F472DA3614}"/>
              </a:ext>
            </a:extLst>
          </p:cNvPr>
          <p:cNvSpPr>
            <a:spLocks noGrp="1"/>
          </p:cNvSpPr>
          <p:nvPr>
            <p:ph type="title"/>
          </p:nvPr>
        </p:nvSpPr>
        <p:spPr>
          <a:xfrm>
            <a:off x="1154953" y="267014"/>
            <a:ext cx="3401064" cy="923611"/>
          </a:xfrm>
        </p:spPr>
        <p:txBody>
          <a:bodyPr/>
          <a:lstStyle/>
          <a:p>
            <a:r>
              <a:rPr lang="en-US" sz="2800" b="1" u="sng" dirty="0"/>
              <a:t>Future Predictions</a:t>
            </a:r>
          </a:p>
        </p:txBody>
      </p:sp>
      <p:sp>
        <p:nvSpPr>
          <p:cNvPr id="4" name="Text Placeholder 3">
            <a:extLst>
              <a:ext uri="{FF2B5EF4-FFF2-40B4-BE49-F238E27FC236}">
                <a16:creationId xmlns:a16="http://schemas.microsoft.com/office/drawing/2014/main" id="{41699DBA-A4BE-A63C-11C0-869930DD54D2}"/>
              </a:ext>
            </a:extLst>
          </p:cNvPr>
          <p:cNvSpPr>
            <a:spLocks noGrp="1"/>
          </p:cNvSpPr>
          <p:nvPr>
            <p:ph type="body" sz="half" idx="2"/>
          </p:nvPr>
        </p:nvSpPr>
        <p:spPr>
          <a:xfrm>
            <a:off x="663191" y="1286189"/>
            <a:ext cx="3892825" cy="5076511"/>
          </a:xfrm>
        </p:spPr>
        <p:txBody>
          <a:bodyPr>
            <a:normAutofit/>
          </a:bodyPr>
          <a:lstStyle/>
          <a:p>
            <a:pPr marL="285750" indent="-285750" algn="just">
              <a:buFont typeface="Arial" panose="020B0604020202020204" pitchFamily="34" charset="0"/>
              <a:buChar char="•"/>
            </a:pPr>
            <a:r>
              <a:rPr lang="en-US" sz="1600" dirty="0"/>
              <a:t>Wanted to predict whether overall crossings will increase or decrease throughout the future. </a:t>
            </a:r>
          </a:p>
          <a:p>
            <a:pPr marL="285750" indent="-285750" algn="just">
              <a:buFont typeface="Arial" panose="020B0604020202020204" pitchFamily="34" charset="0"/>
              <a:buChar char="•"/>
            </a:pPr>
            <a:r>
              <a:rPr lang="en-US" sz="1600" dirty="0"/>
              <a:t>Tested a few machine learning methods to predict an increase/decrease for future years. Used, summarized data by year/state and overall crossings. Then added column with % increase/decrease from year to year, and additional with increase/decrease result. Used linear Regression to predict from a sample. Accuracy was only 67%. </a:t>
            </a:r>
          </a:p>
          <a:p>
            <a:pPr marL="285750" indent="-285750" algn="just">
              <a:buFont typeface="Arial" panose="020B0604020202020204" pitchFamily="34" charset="0"/>
              <a:buChar char="•"/>
            </a:pPr>
            <a:r>
              <a:rPr lang="en-US" sz="1600" dirty="0"/>
              <a:t>Tried to switch to Logistic Regression using the same data frame, but accuracy decreased.</a:t>
            </a:r>
          </a:p>
        </p:txBody>
      </p:sp>
      <p:pic>
        <p:nvPicPr>
          <p:cNvPr id="6" name="Picture 5">
            <a:extLst>
              <a:ext uri="{FF2B5EF4-FFF2-40B4-BE49-F238E27FC236}">
                <a16:creationId xmlns:a16="http://schemas.microsoft.com/office/drawing/2014/main" id="{83E80E29-CF92-EA36-FF89-6728DE8461CB}"/>
              </a:ext>
            </a:extLst>
          </p:cNvPr>
          <p:cNvPicPr>
            <a:picLocks noChangeAspect="1"/>
          </p:cNvPicPr>
          <p:nvPr/>
        </p:nvPicPr>
        <p:blipFill>
          <a:blip r:embed="rId2"/>
          <a:stretch>
            <a:fillRect/>
          </a:stretch>
        </p:blipFill>
        <p:spPr>
          <a:xfrm>
            <a:off x="6238875" y="1438830"/>
            <a:ext cx="3980340" cy="1990170"/>
          </a:xfrm>
          <a:prstGeom prst="rect">
            <a:avLst/>
          </a:prstGeom>
        </p:spPr>
      </p:pic>
      <p:sp>
        <p:nvSpPr>
          <p:cNvPr id="7" name="TextBox 6">
            <a:extLst>
              <a:ext uri="{FF2B5EF4-FFF2-40B4-BE49-F238E27FC236}">
                <a16:creationId xmlns:a16="http://schemas.microsoft.com/office/drawing/2014/main" id="{047F2E20-7A1C-7CB5-4C46-A5081C0320A0}"/>
              </a:ext>
            </a:extLst>
          </p:cNvPr>
          <p:cNvSpPr txBox="1"/>
          <p:nvPr/>
        </p:nvSpPr>
        <p:spPr>
          <a:xfrm>
            <a:off x="6096000" y="810974"/>
            <a:ext cx="2123338" cy="369332"/>
          </a:xfrm>
          <a:prstGeom prst="rect">
            <a:avLst/>
          </a:prstGeom>
          <a:noFill/>
        </p:spPr>
        <p:txBody>
          <a:bodyPr wrap="none" rtlCol="0">
            <a:spAutoFit/>
          </a:bodyPr>
          <a:lstStyle/>
          <a:p>
            <a:r>
              <a:rPr lang="en-US" b="1" u="sng" dirty="0"/>
              <a:t>Linear Regression:</a:t>
            </a:r>
          </a:p>
        </p:txBody>
      </p:sp>
      <p:sp>
        <p:nvSpPr>
          <p:cNvPr id="8" name="TextBox 7">
            <a:extLst>
              <a:ext uri="{FF2B5EF4-FFF2-40B4-BE49-F238E27FC236}">
                <a16:creationId xmlns:a16="http://schemas.microsoft.com/office/drawing/2014/main" id="{814B5BE5-3993-3FD4-5CB9-592420755579}"/>
              </a:ext>
            </a:extLst>
          </p:cNvPr>
          <p:cNvSpPr txBox="1"/>
          <p:nvPr/>
        </p:nvSpPr>
        <p:spPr>
          <a:xfrm>
            <a:off x="6096000" y="3687524"/>
            <a:ext cx="2291333" cy="369332"/>
          </a:xfrm>
          <a:prstGeom prst="rect">
            <a:avLst/>
          </a:prstGeom>
          <a:noFill/>
        </p:spPr>
        <p:txBody>
          <a:bodyPr wrap="none" rtlCol="0">
            <a:spAutoFit/>
          </a:bodyPr>
          <a:lstStyle/>
          <a:p>
            <a:r>
              <a:rPr lang="en-US" b="1" u="sng" dirty="0"/>
              <a:t>Logistic Regression:</a:t>
            </a:r>
          </a:p>
        </p:txBody>
      </p:sp>
      <p:pic>
        <p:nvPicPr>
          <p:cNvPr id="10" name="Picture 9">
            <a:extLst>
              <a:ext uri="{FF2B5EF4-FFF2-40B4-BE49-F238E27FC236}">
                <a16:creationId xmlns:a16="http://schemas.microsoft.com/office/drawing/2014/main" id="{E2E65C49-A16B-275F-6471-8A2316625235}"/>
              </a:ext>
            </a:extLst>
          </p:cNvPr>
          <p:cNvPicPr>
            <a:picLocks noChangeAspect="1"/>
          </p:cNvPicPr>
          <p:nvPr/>
        </p:nvPicPr>
        <p:blipFill>
          <a:blip r:embed="rId3"/>
          <a:stretch>
            <a:fillRect/>
          </a:stretch>
        </p:blipFill>
        <p:spPr>
          <a:xfrm>
            <a:off x="6238875" y="4301067"/>
            <a:ext cx="4071614" cy="2069181"/>
          </a:xfrm>
          <a:prstGeom prst="rect">
            <a:avLst/>
          </a:prstGeom>
        </p:spPr>
      </p:pic>
    </p:spTree>
    <p:extLst>
      <p:ext uri="{BB962C8B-B14F-4D97-AF65-F5344CB8AC3E}">
        <p14:creationId xmlns:p14="http://schemas.microsoft.com/office/powerpoint/2010/main" val="10755320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194</TotalTime>
  <Words>1119</Words>
  <Application>Microsoft Office PowerPoint</Application>
  <PresentationFormat>Widescreen</PresentationFormat>
  <Paragraphs>80</Paragraphs>
  <Slides>15</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Arial</vt:lpstr>
      <vt:lpstr>Century Gothic</vt:lpstr>
      <vt:lpstr>Wingdings 3</vt:lpstr>
      <vt:lpstr>Ion</vt:lpstr>
      <vt:lpstr>Border Crossing Analysis by Mode of Transport</vt:lpstr>
      <vt:lpstr>Purpose of the Analysis</vt:lpstr>
      <vt:lpstr>Data Overview</vt:lpstr>
      <vt:lpstr>Canadian Border Crossings by Mode of Transport</vt:lpstr>
      <vt:lpstr>Mexican Border Crossings by Mode of Transport</vt:lpstr>
      <vt:lpstr>Map of U.S. Border Crossings</vt:lpstr>
      <vt:lpstr>Initial Analysis</vt:lpstr>
      <vt:lpstr>Initial Analysis</vt:lpstr>
      <vt:lpstr>Future Predictions</vt:lpstr>
      <vt:lpstr>Future Predictions</vt:lpstr>
      <vt:lpstr>Random Forest </vt:lpstr>
      <vt:lpstr>Process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Mike Hennessy</dc:creator>
  <cp:lastModifiedBy>Javier Reyes Hernandez</cp:lastModifiedBy>
  <cp:revision>6</cp:revision>
  <dcterms:created xsi:type="dcterms:W3CDTF">2024-12-01T23:01:34Z</dcterms:created>
  <dcterms:modified xsi:type="dcterms:W3CDTF">2024-12-03T23:39:43Z</dcterms:modified>
</cp:coreProperties>
</file>